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56" r:id="rId2"/>
    <p:sldId id="258" r:id="rId3"/>
    <p:sldId id="259" r:id="rId4"/>
    <p:sldId id="260" r:id="rId5"/>
    <p:sldId id="261" r:id="rId6"/>
    <p:sldId id="257" r:id="rId7"/>
    <p:sldId id="263" r:id="rId8"/>
    <p:sldId id="262" r:id="rId9"/>
    <p:sldId id="293" r:id="rId10"/>
    <p:sldId id="264" r:id="rId11"/>
    <p:sldId id="265" r:id="rId12"/>
    <p:sldId id="289" r:id="rId13"/>
    <p:sldId id="268" r:id="rId14"/>
    <p:sldId id="269" r:id="rId15"/>
    <p:sldId id="270" r:id="rId16"/>
    <p:sldId id="271" r:id="rId17"/>
    <p:sldId id="266" r:id="rId18"/>
    <p:sldId id="267" r:id="rId19"/>
    <p:sldId id="294" r:id="rId20"/>
    <p:sldId id="361" r:id="rId21"/>
    <p:sldId id="364" r:id="rId22"/>
    <p:sldId id="290" r:id="rId23"/>
    <p:sldId id="304" r:id="rId24"/>
    <p:sldId id="295" r:id="rId25"/>
    <p:sldId id="368" r:id="rId26"/>
    <p:sldId id="369" r:id="rId27"/>
    <p:sldId id="370" r:id="rId28"/>
    <p:sldId id="371" r:id="rId29"/>
    <p:sldId id="372" r:id="rId30"/>
    <p:sldId id="373" r:id="rId31"/>
    <p:sldId id="346" r:id="rId32"/>
    <p:sldId id="345" r:id="rId33"/>
    <p:sldId id="374" r:id="rId34"/>
    <p:sldId id="375" r:id="rId35"/>
    <p:sldId id="376" r:id="rId36"/>
    <p:sldId id="377" r:id="rId37"/>
    <p:sldId id="378" r:id="rId38"/>
    <p:sldId id="379" r:id="rId39"/>
    <p:sldId id="299" r:id="rId40"/>
    <p:sldId id="300" r:id="rId41"/>
    <p:sldId id="301" r:id="rId42"/>
    <p:sldId id="302" r:id="rId43"/>
    <p:sldId id="303" r:id="rId44"/>
    <p:sldId id="311" r:id="rId45"/>
    <p:sldId id="334" r:id="rId46"/>
    <p:sldId id="335" r:id="rId47"/>
    <p:sldId id="336" r:id="rId48"/>
    <p:sldId id="337" r:id="rId49"/>
    <p:sldId id="312" r:id="rId50"/>
    <p:sldId id="313" r:id="rId51"/>
    <p:sldId id="321" r:id="rId52"/>
    <p:sldId id="322" r:id="rId53"/>
    <p:sldId id="323" r:id="rId54"/>
    <p:sldId id="324" r:id="rId55"/>
    <p:sldId id="286" r:id="rId56"/>
    <p:sldId id="287" r:id="rId57"/>
    <p:sldId id="325" r:id="rId58"/>
    <p:sldId id="333" r:id="rId59"/>
    <p:sldId id="327" r:id="rId60"/>
    <p:sldId id="328" r:id="rId61"/>
    <p:sldId id="329" r:id="rId62"/>
    <p:sldId id="330" r:id="rId63"/>
    <p:sldId id="331" r:id="rId64"/>
    <p:sldId id="365" r:id="rId65"/>
    <p:sldId id="332" r:id="rId66"/>
    <p:sldId id="338" r:id="rId67"/>
    <p:sldId id="339" r:id="rId68"/>
    <p:sldId id="340" r:id="rId69"/>
    <p:sldId id="380" r:id="rId70"/>
    <p:sldId id="283" r:id="rId71"/>
    <p:sldId id="342" r:id="rId72"/>
    <p:sldId id="341" r:id="rId73"/>
    <p:sldId id="284" r:id="rId74"/>
    <p:sldId id="285" r:id="rId75"/>
    <p:sldId id="291" r:id="rId76"/>
    <p:sldId id="292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/>
    <p:restoredTop sz="94720"/>
  </p:normalViewPr>
  <p:slideViewPr>
    <p:cSldViewPr snapToGrid="0">
      <p:cViewPr varScale="1">
        <p:scale>
          <a:sx n="90" d="100"/>
          <a:sy n="90" d="100"/>
        </p:scale>
        <p:origin x="22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52.svg"/><Relationship Id="rId5" Type="http://schemas.openxmlformats.org/officeDocument/2006/relationships/image" Target="../media/image48.png"/><Relationship Id="rId4" Type="http://schemas.openxmlformats.org/officeDocument/2006/relationships/image" Target="../media/image58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52.svg"/><Relationship Id="rId5" Type="http://schemas.openxmlformats.org/officeDocument/2006/relationships/image" Target="../media/image48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48FC2-C634-EB4B-A39B-58BE249B44F3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</dgm:pt>
    <dgm:pt modelId="{85CA66CD-BD27-9843-9B37-B19083070058}">
      <dgm:prSet phldrT="[Text]" custT="1"/>
      <dgm:spPr/>
      <dgm:t>
        <a:bodyPr/>
        <a:lstStyle/>
        <a:p>
          <a:pPr algn="ctr"/>
          <a:r>
            <a:rPr lang="en-SG" sz="2000" b="0" dirty="0" err="1">
              <a:latin typeface="Arial" panose="020B0604020202020204" pitchFamily="34" charset="0"/>
              <a:cs typeface="Arial" panose="020B0604020202020204" pitchFamily="34" charset="0"/>
            </a:rPr>
            <a:t>Analyze</a:t>
          </a:r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 video footage captured by ATM cameras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7FF44D-4162-254A-911F-479F94A896E3}" type="parTrans" cxnId="{B786BC16-B90F-F048-84D7-9816A7606E7C}">
      <dgm:prSet/>
      <dgm:spPr/>
      <dgm:t>
        <a:bodyPr/>
        <a:lstStyle/>
        <a:p>
          <a:endParaRPr lang="en-GB"/>
        </a:p>
      </dgm:t>
    </dgm:pt>
    <dgm:pt modelId="{C719C5C8-6E64-4942-9CF7-78B14914B3B0}" type="sibTrans" cxnId="{B786BC16-B90F-F048-84D7-9816A7606E7C}">
      <dgm:prSet phldrT="1" phldr="0"/>
      <dgm:spPr/>
      <dgm:t>
        <a:bodyPr/>
        <a:lstStyle/>
        <a:p>
          <a:r>
            <a:rPr lang="en-GB"/>
            <a:t>1</a:t>
          </a:r>
        </a:p>
      </dgm:t>
    </dgm:pt>
    <dgm:pt modelId="{BB948637-8B42-0549-B1E2-72531939508C}">
      <dgm:prSet phldrT="[Text]"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Detect the age, gender, and race of the ATM user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8E7DB8-16C3-2143-830C-004C8902B954}" type="parTrans" cxnId="{E373559F-501F-084E-AF61-FAD53123E776}">
      <dgm:prSet/>
      <dgm:spPr/>
      <dgm:t>
        <a:bodyPr/>
        <a:lstStyle/>
        <a:p>
          <a:endParaRPr lang="en-GB"/>
        </a:p>
      </dgm:t>
    </dgm:pt>
    <dgm:pt modelId="{AD62CE49-6DA3-0D4B-8A4E-C5260933F3D9}" type="sibTrans" cxnId="{E373559F-501F-084E-AF61-FAD53123E776}">
      <dgm:prSet phldrT="2" phldr="0"/>
      <dgm:spPr/>
      <dgm:t>
        <a:bodyPr/>
        <a:lstStyle/>
        <a:p>
          <a:r>
            <a:rPr lang="en-GB"/>
            <a:t>2</a:t>
          </a:r>
        </a:p>
      </dgm:t>
    </dgm:pt>
    <dgm:pt modelId="{7D0BDC0F-A595-D74B-AA63-F03CB642E7A1}">
      <dgm:prSet phldrT="[Text]"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Compare with the cardholder’s profile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935FE3-1C7B-8A43-A722-23A70756F2DF}" type="parTrans" cxnId="{04E4641B-8433-334B-A599-0F6CC8B60C55}">
      <dgm:prSet/>
      <dgm:spPr/>
      <dgm:t>
        <a:bodyPr/>
        <a:lstStyle/>
        <a:p>
          <a:endParaRPr lang="en-GB"/>
        </a:p>
      </dgm:t>
    </dgm:pt>
    <dgm:pt modelId="{BE111329-7FAD-B44B-9189-90C767CCF9D7}" type="sibTrans" cxnId="{04E4641B-8433-334B-A599-0F6CC8B60C55}">
      <dgm:prSet phldrT="3" phldr="0"/>
      <dgm:spPr/>
      <dgm:t>
        <a:bodyPr/>
        <a:lstStyle/>
        <a:p>
          <a:r>
            <a:rPr lang="en-GB"/>
            <a:t>3</a:t>
          </a:r>
        </a:p>
      </dgm:t>
    </dgm:pt>
    <dgm:pt modelId="{28651AB4-F7B9-E84F-9CEA-C3A6761A1916}">
      <dgm:prSet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Identify discrepancies that might be suspicious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6D6AF8-0A8F-B24D-9A25-9F6655960E1D}" type="parTrans" cxnId="{0AB40E6C-0ABC-064D-A171-0F3F9601FE62}">
      <dgm:prSet/>
      <dgm:spPr/>
      <dgm:t>
        <a:bodyPr/>
        <a:lstStyle/>
        <a:p>
          <a:endParaRPr lang="en-GB"/>
        </a:p>
      </dgm:t>
    </dgm:pt>
    <dgm:pt modelId="{89D22A1D-CC74-4840-A6E9-2FA91A82FFF8}" type="sibTrans" cxnId="{0AB40E6C-0ABC-064D-A171-0F3F9601FE62}">
      <dgm:prSet phldrT="4" phldr="0"/>
      <dgm:spPr/>
      <dgm:t>
        <a:bodyPr/>
        <a:lstStyle/>
        <a:p>
          <a:r>
            <a:rPr lang="en-GB"/>
            <a:t>4</a:t>
          </a:r>
        </a:p>
      </dgm:t>
    </dgm:pt>
    <dgm:pt modelId="{F0CB05A6-AF9F-E344-8747-B9BA8CCB9228}">
      <dgm:prSet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Trigger real-time alerts to the cardholder or bank</a:t>
          </a:r>
        </a:p>
      </dgm:t>
    </dgm:pt>
    <dgm:pt modelId="{8A55884C-F498-BB42-AF79-1E901790E1C7}" type="parTrans" cxnId="{B3D8ADFA-F0C2-EC4F-8ED9-FD26169E0E92}">
      <dgm:prSet/>
      <dgm:spPr/>
      <dgm:t>
        <a:bodyPr/>
        <a:lstStyle/>
        <a:p>
          <a:endParaRPr lang="en-GB"/>
        </a:p>
      </dgm:t>
    </dgm:pt>
    <dgm:pt modelId="{78FA5304-E16B-7842-A16E-D8EB93FAA8E0}" type="sibTrans" cxnId="{B3D8ADFA-F0C2-EC4F-8ED9-FD26169E0E92}">
      <dgm:prSet phldrT="5" phldr="0"/>
      <dgm:spPr/>
      <dgm:t>
        <a:bodyPr/>
        <a:lstStyle/>
        <a:p>
          <a:r>
            <a:rPr lang="en-GB"/>
            <a:t>5</a:t>
          </a:r>
        </a:p>
      </dgm:t>
    </dgm:pt>
    <dgm:pt modelId="{B9DA115B-47D0-5341-8E67-4BC7D2547CD0}" type="pres">
      <dgm:prSet presAssocID="{6EE48FC2-C634-EB4B-A39B-58BE249B44F3}" presName="linearFlow" presStyleCnt="0">
        <dgm:presLayoutVars>
          <dgm:dir/>
          <dgm:animLvl val="lvl"/>
          <dgm:resizeHandles val="exact"/>
        </dgm:presLayoutVars>
      </dgm:prSet>
      <dgm:spPr/>
    </dgm:pt>
    <dgm:pt modelId="{ED80CC36-AFB9-6F42-A1B9-84E2D1C0EE5F}" type="pres">
      <dgm:prSet presAssocID="{85CA66CD-BD27-9843-9B37-B19083070058}" presName="compositeNode" presStyleCnt="0"/>
      <dgm:spPr/>
    </dgm:pt>
    <dgm:pt modelId="{50D62850-4367-7940-90D4-4863D37FA4F5}" type="pres">
      <dgm:prSet presAssocID="{85CA66CD-BD27-9843-9B37-B1908307005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DCC6B4-15AF-194C-971C-AD36816A5E01}" type="pres">
      <dgm:prSet presAssocID="{85CA66CD-BD27-9843-9B37-B19083070058}" presName="parSh" presStyleCnt="0"/>
      <dgm:spPr/>
    </dgm:pt>
    <dgm:pt modelId="{F4CC6068-9A87-0E48-896F-D69833DAA9C4}" type="pres">
      <dgm:prSet presAssocID="{85CA66CD-BD27-9843-9B37-B19083070058}" presName="lineNode" presStyleLbl="alignAccFollowNode1" presStyleIdx="0" presStyleCnt="15"/>
      <dgm:spPr/>
    </dgm:pt>
    <dgm:pt modelId="{F97688CE-1C96-304D-83AE-02F5D3902B54}" type="pres">
      <dgm:prSet presAssocID="{85CA66CD-BD27-9843-9B37-B19083070058}" presName="lineArrowNode" presStyleLbl="alignAccFollowNode1" presStyleIdx="1" presStyleCnt="15"/>
      <dgm:spPr/>
    </dgm:pt>
    <dgm:pt modelId="{12BE70F6-86F4-484F-8349-EBEAAFBF39CE}" type="pres">
      <dgm:prSet presAssocID="{C719C5C8-6E64-4942-9CF7-78B14914B3B0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4C303893-7318-D840-B46A-8C44096B16C6}" type="pres">
      <dgm:prSet presAssocID="{C719C5C8-6E64-4942-9CF7-78B14914B3B0}" presName="spacerBetweenCircleAndCallout" presStyleCnt="0">
        <dgm:presLayoutVars/>
      </dgm:prSet>
      <dgm:spPr/>
    </dgm:pt>
    <dgm:pt modelId="{278E15C0-09DE-4440-9922-72928E051706}" type="pres">
      <dgm:prSet presAssocID="{85CA66CD-BD27-9843-9B37-B19083070058}" presName="nodeText" presStyleLbl="alignAccFollowNode1" presStyleIdx="2" presStyleCnt="15" custScaleY="100000">
        <dgm:presLayoutVars>
          <dgm:bulletEnabled val="1"/>
        </dgm:presLayoutVars>
      </dgm:prSet>
      <dgm:spPr/>
    </dgm:pt>
    <dgm:pt modelId="{A841420D-14DA-9B42-A024-1EE2637CCEDA}" type="pres">
      <dgm:prSet presAssocID="{C719C5C8-6E64-4942-9CF7-78B14914B3B0}" presName="sibTransComposite" presStyleCnt="0"/>
      <dgm:spPr/>
    </dgm:pt>
    <dgm:pt modelId="{A60BB3AD-20F9-834F-8146-637BAE1B1F9D}" type="pres">
      <dgm:prSet presAssocID="{BB948637-8B42-0549-B1E2-72531939508C}" presName="compositeNode" presStyleCnt="0"/>
      <dgm:spPr/>
    </dgm:pt>
    <dgm:pt modelId="{E554390E-94AD-3E44-B5F2-668A7637748E}" type="pres">
      <dgm:prSet presAssocID="{BB948637-8B42-0549-B1E2-72531939508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070CAC-7269-684D-8F66-1FE8F0096F3C}" type="pres">
      <dgm:prSet presAssocID="{BB948637-8B42-0549-B1E2-72531939508C}" presName="parSh" presStyleCnt="0"/>
      <dgm:spPr/>
    </dgm:pt>
    <dgm:pt modelId="{C4DA63CD-60B6-794D-B46B-6E4EC193F02B}" type="pres">
      <dgm:prSet presAssocID="{BB948637-8B42-0549-B1E2-72531939508C}" presName="lineNode" presStyleLbl="alignAccFollowNode1" presStyleIdx="3" presStyleCnt="15"/>
      <dgm:spPr/>
    </dgm:pt>
    <dgm:pt modelId="{71D4DFCD-0511-134F-A0C0-87AEE0F03EDC}" type="pres">
      <dgm:prSet presAssocID="{BB948637-8B42-0549-B1E2-72531939508C}" presName="lineArrowNode" presStyleLbl="alignAccFollowNode1" presStyleIdx="4" presStyleCnt="15"/>
      <dgm:spPr/>
    </dgm:pt>
    <dgm:pt modelId="{77727170-A3B4-4A4F-83CD-6DDAA99B9524}" type="pres">
      <dgm:prSet presAssocID="{AD62CE49-6DA3-0D4B-8A4E-C5260933F3D9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E5876372-77C0-5C42-9DA6-6C90EA4206C5}" type="pres">
      <dgm:prSet presAssocID="{AD62CE49-6DA3-0D4B-8A4E-C5260933F3D9}" presName="spacerBetweenCircleAndCallout" presStyleCnt="0">
        <dgm:presLayoutVars/>
      </dgm:prSet>
      <dgm:spPr/>
    </dgm:pt>
    <dgm:pt modelId="{F54E9E32-8DF5-A74A-BC2B-BAFC00158AA7}" type="pres">
      <dgm:prSet presAssocID="{BB948637-8B42-0549-B1E2-72531939508C}" presName="nodeText" presStyleLbl="alignAccFollowNode1" presStyleIdx="5" presStyleCnt="15">
        <dgm:presLayoutVars>
          <dgm:bulletEnabled val="1"/>
        </dgm:presLayoutVars>
      </dgm:prSet>
      <dgm:spPr/>
    </dgm:pt>
    <dgm:pt modelId="{A829408D-7DF4-7347-BC65-4831176F2B06}" type="pres">
      <dgm:prSet presAssocID="{AD62CE49-6DA3-0D4B-8A4E-C5260933F3D9}" presName="sibTransComposite" presStyleCnt="0"/>
      <dgm:spPr/>
    </dgm:pt>
    <dgm:pt modelId="{6B20D858-8F61-E746-A488-56720DE760F4}" type="pres">
      <dgm:prSet presAssocID="{7D0BDC0F-A595-D74B-AA63-F03CB642E7A1}" presName="compositeNode" presStyleCnt="0"/>
      <dgm:spPr/>
    </dgm:pt>
    <dgm:pt modelId="{193BD5F0-AF65-DD4F-9436-B0C1FF28F9F0}" type="pres">
      <dgm:prSet presAssocID="{7D0BDC0F-A595-D74B-AA63-F03CB642E7A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C3627E4-47C1-A144-BF0C-2FD1242E7FE8}" type="pres">
      <dgm:prSet presAssocID="{7D0BDC0F-A595-D74B-AA63-F03CB642E7A1}" presName="parSh" presStyleCnt="0"/>
      <dgm:spPr/>
    </dgm:pt>
    <dgm:pt modelId="{EB208C4D-A73C-834D-A8B0-2DBE7E2B3C6A}" type="pres">
      <dgm:prSet presAssocID="{7D0BDC0F-A595-D74B-AA63-F03CB642E7A1}" presName="lineNode" presStyleLbl="alignAccFollowNode1" presStyleIdx="6" presStyleCnt="15"/>
      <dgm:spPr/>
    </dgm:pt>
    <dgm:pt modelId="{4E32FFD5-CB2F-0E40-8910-5BD83EFE9C5B}" type="pres">
      <dgm:prSet presAssocID="{7D0BDC0F-A595-D74B-AA63-F03CB642E7A1}" presName="lineArrowNode" presStyleLbl="alignAccFollowNode1" presStyleIdx="7" presStyleCnt="15"/>
      <dgm:spPr/>
    </dgm:pt>
    <dgm:pt modelId="{0FCC1034-93B4-B140-9B11-F66EC12FD7B0}" type="pres">
      <dgm:prSet presAssocID="{BE111329-7FAD-B44B-9189-90C767CCF9D7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E3766CB9-3A4C-CD4D-8A99-19354FC95046}" type="pres">
      <dgm:prSet presAssocID="{BE111329-7FAD-B44B-9189-90C767CCF9D7}" presName="spacerBetweenCircleAndCallout" presStyleCnt="0">
        <dgm:presLayoutVars/>
      </dgm:prSet>
      <dgm:spPr/>
    </dgm:pt>
    <dgm:pt modelId="{DD09AB55-CD8F-9246-95E8-6F65A3DA509B}" type="pres">
      <dgm:prSet presAssocID="{7D0BDC0F-A595-D74B-AA63-F03CB642E7A1}" presName="nodeText" presStyleLbl="alignAccFollowNode1" presStyleIdx="8" presStyleCnt="15" custScaleY="100000">
        <dgm:presLayoutVars>
          <dgm:bulletEnabled val="1"/>
        </dgm:presLayoutVars>
      </dgm:prSet>
      <dgm:spPr/>
    </dgm:pt>
    <dgm:pt modelId="{C97B319E-EF5E-E144-A68F-E63B3F7E8F1F}" type="pres">
      <dgm:prSet presAssocID="{BE111329-7FAD-B44B-9189-90C767CCF9D7}" presName="sibTransComposite" presStyleCnt="0"/>
      <dgm:spPr/>
    </dgm:pt>
    <dgm:pt modelId="{417DBAFA-F1F0-B448-B3F5-2218F53C0ACE}" type="pres">
      <dgm:prSet presAssocID="{28651AB4-F7B9-E84F-9CEA-C3A6761A1916}" presName="compositeNode" presStyleCnt="0"/>
      <dgm:spPr/>
    </dgm:pt>
    <dgm:pt modelId="{3C376F94-7468-FC43-8E84-1F1D1843BB05}" type="pres">
      <dgm:prSet presAssocID="{28651AB4-F7B9-E84F-9CEA-C3A6761A191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126B234-ED1F-5547-982C-360B58B8EA52}" type="pres">
      <dgm:prSet presAssocID="{28651AB4-F7B9-E84F-9CEA-C3A6761A1916}" presName="parSh" presStyleCnt="0"/>
      <dgm:spPr/>
    </dgm:pt>
    <dgm:pt modelId="{856D4B50-0A09-E647-9174-9A82F392DA51}" type="pres">
      <dgm:prSet presAssocID="{28651AB4-F7B9-E84F-9CEA-C3A6761A1916}" presName="lineNode" presStyleLbl="alignAccFollowNode1" presStyleIdx="9" presStyleCnt="15"/>
      <dgm:spPr/>
    </dgm:pt>
    <dgm:pt modelId="{1A87772C-41E0-7142-BB2D-22AE192A1DD4}" type="pres">
      <dgm:prSet presAssocID="{28651AB4-F7B9-E84F-9CEA-C3A6761A1916}" presName="lineArrowNode" presStyleLbl="alignAccFollowNode1" presStyleIdx="10" presStyleCnt="15"/>
      <dgm:spPr/>
    </dgm:pt>
    <dgm:pt modelId="{57811B61-4400-F24E-84C8-8A45BB071C20}" type="pres">
      <dgm:prSet presAssocID="{89D22A1D-CC74-4840-A6E9-2FA91A82FFF8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4BA16234-C23E-1441-97B3-19914E9BA40A}" type="pres">
      <dgm:prSet presAssocID="{89D22A1D-CC74-4840-A6E9-2FA91A82FFF8}" presName="spacerBetweenCircleAndCallout" presStyleCnt="0">
        <dgm:presLayoutVars/>
      </dgm:prSet>
      <dgm:spPr/>
    </dgm:pt>
    <dgm:pt modelId="{94A37B97-7E7A-B84A-879B-2E50A41947B9}" type="pres">
      <dgm:prSet presAssocID="{28651AB4-F7B9-E84F-9CEA-C3A6761A1916}" presName="nodeText" presStyleLbl="alignAccFollowNode1" presStyleIdx="11" presStyleCnt="15">
        <dgm:presLayoutVars>
          <dgm:bulletEnabled val="1"/>
        </dgm:presLayoutVars>
      </dgm:prSet>
      <dgm:spPr/>
    </dgm:pt>
    <dgm:pt modelId="{A2D4C65C-2784-FF44-9935-FCE045EE43DE}" type="pres">
      <dgm:prSet presAssocID="{89D22A1D-CC74-4840-A6E9-2FA91A82FFF8}" presName="sibTransComposite" presStyleCnt="0"/>
      <dgm:spPr/>
    </dgm:pt>
    <dgm:pt modelId="{4C567C6D-AC7C-424C-BB4F-775C4CB29FB3}" type="pres">
      <dgm:prSet presAssocID="{F0CB05A6-AF9F-E344-8747-B9BA8CCB9228}" presName="compositeNode" presStyleCnt="0"/>
      <dgm:spPr/>
    </dgm:pt>
    <dgm:pt modelId="{D7C5BC58-FE03-FB48-85AD-EE78B9E09C64}" type="pres">
      <dgm:prSet presAssocID="{F0CB05A6-AF9F-E344-8747-B9BA8CCB922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6B61C09-90A1-C349-88C6-F42B17CD0E23}" type="pres">
      <dgm:prSet presAssocID="{F0CB05A6-AF9F-E344-8747-B9BA8CCB9228}" presName="parSh" presStyleCnt="0"/>
      <dgm:spPr/>
    </dgm:pt>
    <dgm:pt modelId="{752256DA-1D08-3F4D-8875-55B0D71B52CD}" type="pres">
      <dgm:prSet presAssocID="{F0CB05A6-AF9F-E344-8747-B9BA8CCB9228}" presName="lineNode" presStyleLbl="alignAccFollowNode1" presStyleIdx="12" presStyleCnt="15"/>
      <dgm:spPr/>
    </dgm:pt>
    <dgm:pt modelId="{D96E0083-FF4D-6044-A5AE-2CEE67145F10}" type="pres">
      <dgm:prSet presAssocID="{F0CB05A6-AF9F-E344-8747-B9BA8CCB9228}" presName="lineArrowNode" presStyleLbl="alignAccFollowNode1" presStyleIdx="13" presStyleCnt="15"/>
      <dgm:spPr/>
    </dgm:pt>
    <dgm:pt modelId="{B4BEBB62-E00F-6440-80FD-B638677D12ED}" type="pres">
      <dgm:prSet presAssocID="{78FA5304-E16B-7842-A16E-D8EB93FAA8E0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78357FDA-BB8D-E34D-92D8-9AD4BDE16062}" type="pres">
      <dgm:prSet presAssocID="{78FA5304-E16B-7842-A16E-D8EB93FAA8E0}" presName="spacerBetweenCircleAndCallout" presStyleCnt="0">
        <dgm:presLayoutVars/>
      </dgm:prSet>
      <dgm:spPr/>
    </dgm:pt>
    <dgm:pt modelId="{3F645E22-66D7-344C-AA12-4040723320D3}" type="pres">
      <dgm:prSet presAssocID="{F0CB05A6-AF9F-E344-8747-B9BA8CCB9228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F03D0201-8227-8B45-B25A-F3DDB828DDBE}" type="presOf" srcId="{C719C5C8-6E64-4942-9CF7-78B14914B3B0}" destId="{12BE70F6-86F4-484F-8349-EBEAAFBF39CE}" srcOrd="0" destOrd="0" presId="urn:microsoft.com/office/officeart/2016/7/layout/LinearArrowProcessNumbered"/>
    <dgm:cxn modelId="{B786BC16-B90F-F048-84D7-9816A7606E7C}" srcId="{6EE48FC2-C634-EB4B-A39B-58BE249B44F3}" destId="{85CA66CD-BD27-9843-9B37-B19083070058}" srcOrd="0" destOrd="0" parTransId="{C77FF44D-4162-254A-911F-479F94A896E3}" sibTransId="{C719C5C8-6E64-4942-9CF7-78B14914B3B0}"/>
    <dgm:cxn modelId="{F3DE2919-DF86-7C46-A35C-368EF7D002D6}" type="presOf" srcId="{28651AB4-F7B9-E84F-9CEA-C3A6761A1916}" destId="{94A37B97-7E7A-B84A-879B-2E50A41947B9}" srcOrd="0" destOrd="0" presId="urn:microsoft.com/office/officeart/2016/7/layout/LinearArrowProcessNumbered"/>
    <dgm:cxn modelId="{EE957719-531E-B749-9843-CB191AAB6656}" type="presOf" srcId="{AD62CE49-6DA3-0D4B-8A4E-C5260933F3D9}" destId="{77727170-A3B4-4A4F-83CD-6DDAA99B9524}" srcOrd="0" destOrd="0" presId="urn:microsoft.com/office/officeart/2016/7/layout/LinearArrowProcessNumbered"/>
    <dgm:cxn modelId="{04E4641B-8433-334B-A599-0F6CC8B60C55}" srcId="{6EE48FC2-C634-EB4B-A39B-58BE249B44F3}" destId="{7D0BDC0F-A595-D74B-AA63-F03CB642E7A1}" srcOrd="2" destOrd="0" parTransId="{18935FE3-1C7B-8A43-A722-23A70756F2DF}" sibTransId="{BE111329-7FAD-B44B-9189-90C767CCF9D7}"/>
    <dgm:cxn modelId="{E8221439-925B-574A-829A-11982674D3DB}" type="presOf" srcId="{BE111329-7FAD-B44B-9189-90C767CCF9D7}" destId="{0FCC1034-93B4-B140-9B11-F66EC12FD7B0}" srcOrd="0" destOrd="0" presId="urn:microsoft.com/office/officeart/2016/7/layout/LinearArrowProcessNumbered"/>
    <dgm:cxn modelId="{E9FD945B-7B54-B947-B5C0-883B6F6D5E6A}" type="presOf" srcId="{F0CB05A6-AF9F-E344-8747-B9BA8CCB9228}" destId="{3F645E22-66D7-344C-AA12-4040723320D3}" srcOrd="0" destOrd="0" presId="urn:microsoft.com/office/officeart/2016/7/layout/LinearArrowProcessNumbered"/>
    <dgm:cxn modelId="{F3465E60-DBF9-A940-A80B-B102902DBB8D}" type="presOf" srcId="{85CA66CD-BD27-9843-9B37-B19083070058}" destId="{278E15C0-09DE-4440-9922-72928E051706}" srcOrd="0" destOrd="0" presId="urn:microsoft.com/office/officeart/2016/7/layout/LinearArrowProcessNumbered"/>
    <dgm:cxn modelId="{0AB40E6C-0ABC-064D-A171-0F3F9601FE62}" srcId="{6EE48FC2-C634-EB4B-A39B-58BE249B44F3}" destId="{28651AB4-F7B9-E84F-9CEA-C3A6761A1916}" srcOrd="3" destOrd="0" parTransId="{336D6AF8-0A8F-B24D-9A25-9F6655960E1D}" sibTransId="{89D22A1D-CC74-4840-A6E9-2FA91A82FFF8}"/>
    <dgm:cxn modelId="{16A5DB86-1E95-A949-BA00-98E3C27B4B90}" type="presOf" srcId="{89D22A1D-CC74-4840-A6E9-2FA91A82FFF8}" destId="{57811B61-4400-F24E-84C8-8A45BB071C20}" srcOrd="0" destOrd="0" presId="urn:microsoft.com/office/officeart/2016/7/layout/LinearArrowProcessNumbered"/>
    <dgm:cxn modelId="{0CFF2990-21B6-0F4D-97EE-8916C6C61BD6}" type="presOf" srcId="{6EE48FC2-C634-EB4B-A39B-58BE249B44F3}" destId="{B9DA115B-47D0-5341-8E67-4BC7D2547CD0}" srcOrd="0" destOrd="0" presId="urn:microsoft.com/office/officeart/2016/7/layout/LinearArrowProcessNumbered"/>
    <dgm:cxn modelId="{67ED3292-6564-914C-91CB-32693B7E822D}" type="presOf" srcId="{7D0BDC0F-A595-D74B-AA63-F03CB642E7A1}" destId="{DD09AB55-CD8F-9246-95E8-6F65A3DA509B}" srcOrd="0" destOrd="0" presId="urn:microsoft.com/office/officeart/2016/7/layout/LinearArrowProcessNumbered"/>
    <dgm:cxn modelId="{E373559F-501F-084E-AF61-FAD53123E776}" srcId="{6EE48FC2-C634-EB4B-A39B-58BE249B44F3}" destId="{BB948637-8B42-0549-B1E2-72531939508C}" srcOrd="1" destOrd="0" parTransId="{F08E7DB8-16C3-2143-830C-004C8902B954}" sibTransId="{AD62CE49-6DA3-0D4B-8A4E-C5260933F3D9}"/>
    <dgm:cxn modelId="{440E3EC5-5CAE-1B45-815C-91C3ADB51113}" type="presOf" srcId="{BB948637-8B42-0549-B1E2-72531939508C}" destId="{F54E9E32-8DF5-A74A-BC2B-BAFC00158AA7}" srcOrd="0" destOrd="0" presId="urn:microsoft.com/office/officeart/2016/7/layout/LinearArrowProcessNumbered"/>
    <dgm:cxn modelId="{6CE43FF6-B1A0-9245-BCA4-F3D7FB455FDC}" type="presOf" srcId="{78FA5304-E16B-7842-A16E-D8EB93FAA8E0}" destId="{B4BEBB62-E00F-6440-80FD-B638677D12ED}" srcOrd="0" destOrd="0" presId="urn:microsoft.com/office/officeart/2016/7/layout/LinearArrowProcessNumbered"/>
    <dgm:cxn modelId="{B3D8ADFA-F0C2-EC4F-8ED9-FD26169E0E92}" srcId="{6EE48FC2-C634-EB4B-A39B-58BE249B44F3}" destId="{F0CB05A6-AF9F-E344-8747-B9BA8CCB9228}" srcOrd="4" destOrd="0" parTransId="{8A55884C-F498-BB42-AF79-1E901790E1C7}" sibTransId="{78FA5304-E16B-7842-A16E-D8EB93FAA8E0}"/>
    <dgm:cxn modelId="{9DDE9256-8CB8-674B-B061-D07402488139}" type="presParOf" srcId="{B9DA115B-47D0-5341-8E67-4BC7D2547CD0}" destId="{ED80CC36-AFB9-6F42-A1B9-84E2D1C0EE5F}" srcOrd="0" destOrd="0" presId="urn:microsoft.com/office/officeart/2016/7/layout/LinearArrowProcessNumbered"/>
    <dgm:cxn modelId="{7DE0132B-CC94-A243-8FE9-FF20A1D4E160}" type="presParOf" srcId="{ED80CC36-AFB9-6F42-A1B9-84E2D1C0EE5F}" destId="{50D62850-4367-7940-90D4-4863D37FA4F5}" srcOrd="0" destOrd="0" presId="urn:microsoft.com/office/officeart/2016/7/layout/LinearArrowProcessNumbered"/>
    <dgm:cxn modelId="{DC09087E-E61B-4746-AAB0-1EB712B0B9B8}" type="presParOf" srcId="{ED80CC36-AFB9-6F42-A1B9-84E2D1C0EE5F}" destId="{21DCC6B4-15AF-194C-971C-AD36816A5E01}" srcOrd="1" destOrd="0" presId="urn:microsoft.com/office/officeart/2016/7/layout/LinearArrowProcessNumbered"/>
    <dgm:cxn modelId="{5B0C3516-1E03-7249-8F49-19FB46F0D869}" type="presParOf" srcId="{21DCC6B4-15AF-194C-971C-AD36816A5E01}" destId="{F4CC6068-9A87-0E48-896F-D69833DAA9C4}" srcOrd="0" destOrd="0" presId="urn:microsoft.com/office/officeart/2016/7/layout/LinearArrowProcessNumbered"/>
    <dgm:cxn modelId="{387CAAF0-3937-324E-AAB8-BEC9B10153E8}" type="presParOf" srcId="{21DCC6B4-15AF-194C-971C-AD36816A5E01}" destId="{F97688CE-1C96-304D-83AE-02F5D3902B54}" srcOrd="1" destOrd="0" presId="urn:microsoft.com/office/officeart/2016/7/layout/LinearArrowProcessNumbered"/>
    <dgm:cxn modelId="{F34C02B9-84CD-C443-9A18-8B7F88E1EA6E}" type="presParOf" srcId="{21DCC6B4-15AF-194C-971C-AD36816A5E01}" destId="{12BE70F6-86F4-484F-8349-EBEAAFBF39CE}" srcOrd="2" destOrd="0" presId="urn:microsoft.com/office/officeart/2016/7/layout/LinearArrowProcessNumbered"/>
    <dgm:cxn modelId="{D81B4AD6-87ED-F24A-BBFE-052C5B2DFC9D}" type="presParOf" srcId="{21DCC6B4-15AF-194C-971C-AD36816A5E01}" destId="{4C303893-7318-D840-B46A-8C44096B16C6}" srcOrd="3" destOrd="0" presId="urn:microsoft.com/office/officeart/2016/7/layout/LinearArrowProcessNumbered"/>
    <dgm:cxn modelId="{9A708525-B25F-9B49-B567-4D6FDEDB73B3}" type="presParOf" srcId="{ED80CC36-AFB9-6F42-A1B9-84E2D1C0EE5F}" destId="{278E15C0-09DE-4440-9922-72928E051706}" srcOrd="2" destOrd="0" presId="urn:microsoft.com/office/officeart/2016/7/layout/LinearArrowProcessNumbered"/>
    <dgm:cxn modelId="{48327D23-3E31-DD40-A52A-DB423BB120D0}" type="presParOf" srcId="{B9DA115B-47D0-5341-8E67-4BC7D2547CD0}" destId="{A841420D-14DA-9B42-A024-1EE2637CCEDA}" srcOrd="1" destOrd="0" presId="urn:microsoft.com/office/officeart/2016/7/layout/LinearArrowProcessNumbered"/>
    <dgm:cxn modelId="{4F2B527F-3D64-6E46-85B6-68BC9F8F5D90}" type="presParOf" srcId="{B9DA115B-47D0-5341-8E67-4BC7D2547CD0}" destId="{A60BB3AD-20F9-834F-8146-637BAE1B1F9D}" srcOrd="2" destOrd="0" presId="urn:microsoft.com/office/officeart/2016/7/layout/LinearArrowProcessNumbered"/>
    <dgm:cxn modelId="{CA818494-2541-8241-B4C3-8E4DA731EE6D}" type="presParOf" srcId="{A60BB3AD-20F9-834F-8146-637BAE1B1F9D}" destId="{E554390E-94AD-3E44-B5F2-668A7637748E}" srcOrd="0" destOrd="0" presId="urn:microsoft.com/office/officeart/2016/7/layout/LinearArrowProcessNumbered"/>
    <dgm:cxn modelId="{FC41DA22-8E00-7644-A05D-99D6B2B96BB2}" type="presParOf" srcId="{A60BB3AD-20F9-834F-8146-637BAE1B1F9D}" destId="{39070CAC-7269-684D-8F66-1FE8F0096F3C}" srcOrd="1" destOrd="0" presId="urn:microsoft.com/office/officeart/2016/7/layout/LinearArrowProcessNumbered"/>
    <dgm:cxn modelId="{20D0F011-021F-2243-A365-87651185414B}" type="presParOf" srcId="{39070CAC-7269-684D-8F66-1FE8F0096F3C}" destId="{C4DA63CD-60B6-794D-B46B-6E4EC193F02B}" srcOrd="0" destOrd="0" presId="urn:microsoft.com/office/officeart/2016/7/layout/LinearArrowProcessNumbered"/>
    <dgm:cxn modelId="{4F675605-F94A-434F-AD73-AF51F54454EB}" type="presParOf" srcId="{39070CAC-7269-684D-8F66-1FE8F0096F3C}" destId="{71D4DFCD-0511-134F-A0C0-87AEE0F03EDC}" srcOrd="1" destOrd="0" presId="urn:microsoft.com/office/officeart/2016/7/layout/LinearArrowProcessNumbered"/>
    <dgm:cxn modelId="{7236FFB9-13A9-B049-919E-AD76F4D654BF}" type="presParOf" srcId="{39070CAC-7269-684D-8F66-1FE8F0096F3C}" destId="{77727170-A3B4-4A4F-83CD-6DDAA99B9524}" srcOrd="2" destOrd="0" presId="urn:microsoft.com/office/officeart/2016/7/layout/LinearArrowProcessNumbered"/>
    <dgm:cxn modelId="{BCC6C48C-1AFE-7B48-A987-8CA372694D17}" type="presParOf" srcId="{39070CAC-7269-684D-8F66-1FE8F0096F3C}" destId="{E5876372-77C0-5C42-9DA6-6C90EA4206C5}" srcOrd="3" destOrd="0" presId="urn:microsoft.com/office/officeart/2016/7/layout/LinearArrowProcessNumbered"/>
    <dgm:cxn modelId="{AB96FD3E-9EAC-1242-9881-6CB4BEB17E20}" type="presParOf" srcId="{A60BB3AD-20F9-834F-8146-637BAE1B1F9D}" destId="{F54E9E32-8DF5-A74A-BC2B-BAFC00158AA7}" srcOrd="2" destOrd="0" presId="urn:microsoft.com/office/officeart/2016/7/layout/LinearArrowProcessNumbered"/>
    <dgm:cxn modelId="{160D5F84-5A56-744E-BFF6-DFD45B8A4336}" type="presParOf" srcId="{B9DA115B-47D0-5341-8E67-4BC7D2547CD0}" destId="{A829408D-7DF4-7347-BC65-4831176F2B06}" srcOrd="3" destOrd="0" presId="urn:microsoft.com/office/officeart/2016/7/layout/LinearArrowProcessNumbered"/>
    <dgm:cxn modelId="{28F89AD9-9AB8-DB42-ADFF-0E3B2D5F0CC3}" type="presParOf" srcId="{B9DA115B-47D0-5341-8E67-4BC7D2547CD0}" destId="{6B20D858-8F61-E746-A488-56720DE760F4}" srcOrd="4" destOrd="0" presId="urn:microsoft.com/office/officeart/2016/7/layout/LinearArrowProcessNumbered"/>
    <dgm:cxn modelId="{EF5446DB-C190-D040-B417-F49791299360}" type="presParOf" srcId="{6B20D858-8F61-E746-A488-56720DE760F4}" destId="{193BD5F0-AF65-DD4F-9436-B0C1FF28F9F0}" srcOrd="0" destOrd="0" presId="urn:microsoft.com/office/officeart/2016/7/layout/LinearArrowProcessNumbered"/>
    <dgm:cxn modelId="{AE7A83D6-96EE-1048-94C5-B0DE4392B272}" type="presParOf" srcId="{6B20D858-8F61-E746-A488-56720DE760F4}" destId="{0C3627E4-47C1-A144-BF0C-2FD1242E7FE8}" srcOrd="1" destOrd="0" presId="urn:microsoft.com/office/officeart/2016/7/layout/LinearArrowProcessNumbered"/>
    <dgm:cxn modelId="{14738763-CC75-3149-9966-594276AB9382}" type="presParOf" srcId="{0C3627E4-47C1-A144-BF0C-2FD1242E7FE8}" destId="{EB208C4D-A73C-834D-A8B0-2DBE7E2B3C6A}" srcOrd="0" destOrd="0" presId="urn:microsoft.com/office/officeart/2016/7/layout/LinearArrowProcessNumbered"/>
    <dgm:cxn modelId="{DE40C385-2E9B-8B46-B9B3-4BE9C1931F39}" type="presParOf" srcId="{0C3627E4-47C1-A144-BF0C-2FD1242E7FE8}" destId="{4E32FFD5-CB2F-0E40-8910-5BD83EFE9C5B}" srcOrd="1" destOrd="0" presId="urn:microsoft.com/office/officeart/2016/7/layout/LinearArrowProcessNumbered"/>
    <dgm:cxn modelId="{6995EEAC-2E2A-AA4E-A4D6-7B2D673BE62F}" type="presParOf" srcId="{0C3627E4-47C1-A144-BF0C-2FD1242E7FE8}" destId="{0FCC1034-93B4-B140-9B11-F66EC12FD7B0}" srcOrd="2" destOrd="0" presId="urn:microsoft.com/office/officeart/2016/7/layout/LinearArrowProcessNumbered"/>
    <dgm:cxn modelId="{6103C5F6-59E5-BE43-9B68-18C13170B152}" type="presParOf" srcId="{0C3627E4-47C1-A144-BF0C-2FD1242E7FE8}" destId="{E3766CB9-3A4C-CD4D-8A99-19354FC95046}" srcOrd="3" destOrd="0" presId="urn:microsoft.com/office/officeart/2016/7/layout/LinearArrowProcessNumbered"/>
    <dgm:cxn modelId="{300E77F9-BBC6-C141-AFB2-9901B76F4AFF}" type="presParOf" srcId="{6B20D858-8F61-E746-A488-56720DE760F4}" destId="{DD09AB55-CD8F-9246-95E8-6F65A3DA509B}" srcOrd="2" destOrd="0" presId="urn:microsoft.com/office/officeart/2016/7/layout/LinearArrowProcessNumbered"/>
    <dgm:cxn modelId="{B26F7B5D-15EF-914A-A625-762699322C49}" type="presParOf" srcId="{B9DA115B-47D0-5341-8E67-4BC7D2547CD0}" destId="{C97B319E-EF5E-E144-A68F-E63B3F7E8F1F}" srcOrd="5" destOrd="0" presId="urn:microsoft.com/office/officeart/2016/7/layout/LinearArrowProcessNumbered"/>
    <dgm:cxn modelId="{82DAE385-F22F-234C-A011-698D2DDC9C0D}" type="presParOf" srcId="{B9DA115B-47D0-5341-8E67-4BC7D2547CD0}" destId="{417DBAFA-F1F0-B448-B3F5-2218F53C0ACE}" srcOrd="6" destOrd="0" presId="urn:microsoft.com/office/officeart/2016/7/layout/LinearArrowProcessNumbered"/>
    <dgm:cxn modelId="{CEBB6BDA-FF07-6445-ADBC-4C0B3F23FA58}" type="presParOf" srcId="{417DBAFA-F1F0-B448-B3F5-2218F53C0ACE}" destId="{3C376F94-7468-FC43-8E84-1F1D1843BB05}" srcOrd="0" destOrd="0" presId="urn:microsoft.com/office/officeart/2016/7/layout/LinearArrowProcessNumbered"/>
    <dgm:cxn modelId="{95595099-35B7-3A4F-B45F-F49A358BA345}" type="presParOf" srcId="{417DBAFA-F1F0-B448-B3F5-2218F53C0ACE}" destId="{7126B234-ED1F-5547-982C-360B58B8EA52}" srcOrd="1" destOrd="0" presId="urn:microsoft.com/office/officeart/2016/7/layout/LinearArrowProcessNumbered"/>
    <dgm:cxn modelId="{8F9F636E-E28C-1143-99DF-CBD36863DB1D}" type="presParOf" srcId="{7126B234-ED1F-5547-982C-360B58B8EA52}" destId="{856D4B50-0A09-E647-9174-9A82F392DA51}" srcOrd="0" destOrd="0" presId="urn:microsoft.com/office/officeart/2016/7/layout/LinearArrowProcessNumbered"/>
    <dgm:cxn modelId="{3C1DB9BB-5EAA-F14D-8E18-48A1C6AEE0FB}" type="presParOf" srcId="{7126B234-ED1F-5547-982C-360B58B8EA52}" destId="{1A87772C-41E0-7142-BB2D-22AE192A1DD4}" srcOrd="1" destOrd="0" presId="urn:microsoft.com/office/officeart/2016/7/layout/LinearArrowProcessNumbered"/>
    <dgm:cxn modelId="{8045BD54-D4D9-194A-9A9E-97F327FABA47}" type="presParOf" srcId="{7126B234-ED1F-5547-982C-360B58B8EA52}" destId="{57811B61-4400-F24E-84C8-8A45BB071C20}" srcOrd="2" destOrd="0" presId="urn:microsoft.com/office/officeart/2016/7/layout/LinearArrowProcessNumbered"/>
    <dgm:cxn modelId="{C7C74169-E9C9-A141-B79E-0F1078EB20F0}" type="presParOf" srcId="{7126B234-ED1F-5547-982C-360B58B8EA52}" destId="{4BA16234-C23E-1441-97B3-19914E9BA40A}" srcOrd="3" destOrd="0" presId="urn:microsoft.com/office/officeart/2016/7/layout/LinearArrowProcessNumbered"/>
    <dgm:cxn modelId="{93524A71-3E52-6F45-8E14-599F84ED685F}" type="presParOf" srcId="{417DBAFA-F1F0-B448-B3F5-2218F53C0ACE}" destId="{94A37B97-7E7A-B84A-879B-2E50A41947B9}" srcOrd="2" destOrd="0" presId="urn:microsoft.com/office/officeart/2016/7/layout/LinearArrowProcessNumbered"/>
    <dgm:cxn modelId="{A7ABE5C3-C67D-AB46-BE58-07AC3064B01B}" type="presParOf" srcId="{B9DA115B-47D0-5341-8E67-4BC7D2547CD0}" destId="{A2D4C65C-2784-FF44-9935-FCE045EE43DE}" srcOrd="7" destOrd="0" presId="urn:microsoft.com/office/officeart/2016/7/layout/LinearArrowProcessNumbered"/>
    <dgm:cxn modelId="{CB9C5B7C-1023-694D-BBEE-028091E11215}" type="presParOf" srcId="{B9DA115B-47D0-5341-8E67-4BC7D2547CD0}" destId="{4C567C6D-AC7C-424C-BB4F-775C4CB29FB3}" srcOrd="8" destOrd="0" presId="urn:microsoft.com/office/officeart/2016/7/layout/LinearArrowProcessNumbered"/>
    <dgm:cxn modelId="{C6B2C495-5234-D64B-AF22-C7528B956F54}" type="presParOf" srcId="{4C567C6D-AC7C-424C-BB4F-775C4CB29FB3}" destId="{D7C5BC58-FE03-FB48-85AD-EE78B9E09C64}" srcOrd="0" destOrd="0" presId="urn:microsoft.com/office/officeart/2016/7/layout/LinearArrowProcessNumbered"/>
    <dgm:cxn modelId="{1B96DBD5-0DE8-CA49-AA44-A5A4D86C093C}" type="presParOf" srcId="{4C567C6D-AC7C-424C-BB4F-775C4CB29FB3}" destId="{56B61C09-90A1-C349-88C6-F42B17CD0E23}" srcOrd="1" destOrd="0" presId="urn:microsoft.com/office/officeart/2016/7/layout/LinearArrowProcessNumbered"/>
    <dgm:cxn modelId="{CE66D560-3FE8-EA44-B593-00CBB9C26CE7}" type="presParOf" srcId="{56B61C09-90A1-C349-88C6-F42B17CD0E23}" destId="{752256DA-1D08-3F4D-8875-55B0D71B52CD}" srcOrd="0" destOrd="0" presId="urn:microsoft.com/office/officeart/2016/7/layout/LinearArrowProcessNumbered"/>
    <dgm:cxn modelId="{B0FAF766-AD55-2E4A-97D1-65D039720E5F}" type="presParOf" srcId="{56B61C09-90A1-C349-88C6-F42B17CD0E23}" destId="{D96E0083-FF4D-6044-A5AE-2CEE67145F10}" srcOrd="1" destOrd="0" presId="urn:microsoft.com/office/officeart/2016/7/layout/LinearArrowProcessNumbered"/>
    <dgm:cxn modelId="{F0DD7F5A-0E85-A04A-BD4A-75A42F308136}" type="presParOf" srcId="{56B61C09-90A1-C349-88C6-F42B17CD0E23}" destId="{B4BEBB62-E00F-6440-80FD-B638677D12ED}" srcOrd="2" destOrd="0" presId="urn:microsoft.com/office/officeart/2016/7/layout/LinearArrowProcessNumbered"/>
    <dgm:cxn modelId="{2406C542-0E1D-4447-ADD3-A4C996279622}" type="presParOf" srcId="{56B61C09-90A1-C349-88C6-F42B17CD0E23}" destId="{78357FDA-BB8D-E34D-92D8-9AD4BDE16062}" srcOrd="3" destOrd="0" presId="urn:microsoft.com/office/officeart/2016/7/layout/LinearArrowProcessNumbered"/>
    <dgm:cxn modelId="{CFBBC3A1-F281-7943-99ED-5D7B1FD656BC}" type="presParOf" srcId="{4C567C6D-AC7C-424C-BB4F-775C4CB29FB3}" destId="{3F645E22-66D7-344C-AA12-4040723320D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DB60F5C5-AABF-4642-B51B-D3D71F866665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75D85EE-30C5-014A-A5A6-75E1C250370A}" type="pres">
      <dgm:prSet presAssocID="{A29B4C0B-0F0B-AD4A-908D-48EC505CF233}" presName="root1" presStyleCnt="0"/>
      <dgm:spPr/>
    </dgm:pt>
    <dgm:pt modelId="{5392037A-5FD6-504F-B9FC-B29CC0231EC4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CAFB192D-23DB-6041-9D5A-77DBD62BFC93}" type="pres">
      <dgm:prSet presAssocID="{A29B4C0B-0F0B-AD4A-908D-48EC505CF233}" presName="level2hierChild" presStyleCnt="0"/>
      <dgm:spPr/>
    </dgm:pt>
    <dgm:pt modelId="{83E9210C-EB7E-F945-B298-F1E68C99D82A}" type="pres">
      <dgm:prSet presAssocID="{DC761B12-3FBF-E84B-8666-39D39ED61FDD}" presName="conn2-1" presStyleLbl="parChTrans1D2" presStyleIdx="0" presStyleCnt="3"/>
      <dgm:spPr/>
    </dgm:pt>
    <dgm:pt modelId="{1F15764D-F613-DF42-9E45-94F021B80C11}" type="pres">
      <dgm:prSet presAssocID="{DC761B12-3FBF-E84B-8666-39D39ED61FDD}" presName="connTx" presStyleLbl="parChTrans1D2" presStyleIdx="0" presStyleCnt="3"/>
      <dgm:spPr/>
    </dgm:pt>
    <dgm:pt modelId="{1041AAFF-09F3-9647-8943-ABF89C317C5A}" type="pres">
      <dgm:prSet presAssocID="{B6BF672D-33E2-4B44-A17B-DE149FA4BECE}" presName="root2" presStyleCnt="0"/>
      <dgm:spPr/>
    </dgm:pt>
    <dgm:pt modelId="{5E3852E1-1187-7547-B736-B41963291540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CFEFDA1-1FAB-4E48-B285-C78F7D58F80C}" type="pres">
      <dgm:prSet presAssocID="{B6BF672D-33E2-4B44-A17B-DE149FA4BECE}" presName="level3hierChild" presStyleCnt="0"/>
      <dgm:spPr/>
    </dgm:pt>
    <dgm:pt modelId="{CBDAD70B-F22D-4E43-BB33-620C92881693}" type="pres">
      <dgm:prSet presAssocID="{9B77A52E-58C8-6341-AD64-C072FB1D89C0}" presName="conn2-1" presStyleLbl="parChTrans1D2" presStyleIdx="1" presStyleCnt="3"/>
      <dgm:spPr/>
    </dgm:pt>
    <dgm:pt modelId="{E868D629-C6C6-5042-81C8-C80B9DA0C682}" type="pres">
      <dgm:prSet presAssocID="{9B77A52E-58C8-6341-AD64-C072FB1D89C0}" presName="connTx" presStyleLbl="parChTrans1D2" presStyleIdx="1" presStyleCnt="3"/>
      <dgm:spPr/>
    </dgm:pt>
    <dgm:pt modelId="{91BC37CF-822D-A44D-8E11-D263D009BC88}" type="pres">
      <dgm:prSet presAssocID="{7E2EAC59-A808-5D41-93E5-E0CDBC24ED8A}" presName="root2" presStyleCnt="0"/>
      <dgm:spPr/>
    </dgm:pt>
    <dgm:pt modelId="{798F8989-807D-5E46-81C1-B4A8EE63A4FA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C02BF1C0-6120-964F-A64C-F26763559B83}" type="pres">
      <dgm:prSet presAssocID="{7E2EAC59-A808-5D41-93E5-E0CDBC24ED8A}" presName="level3hierChild" presStyleCnt="0"/>
      <dgm:spPr/>
    </dgm:pt>
    <dgm:pt modelId="{6D7560CC-581B-AB4B-A32C-F4AAFA30C1C9}" type="pres">
      <dgm:prSet presAssocID="{3C204AB1-C1C9-9B46-8F8A-28AA8C4C2D7E}" presName="conn2-1" presStyleLbl="parChTrans1D2" presStyleIdx="2" presStyleCnt="3"/>
      <dgm:spPr/>
    </dgm:pt>
    <dgm:pt modelId="{DE423F16-0F54-274B-8C52-11936896D44E}" type="pres">
      <dgm:prSet presAssocID="{3C204AB1-C1C9-9B46-8F8A-28AA8C4C2D7E}" presName="connTx" presStyleLbl="parChTrans1D2" presStyleIdx="2" presStyleCnt="3"/>
      <dgm:spPr/>
    </dgm:pt>
    <dgm:pt modelId="{1DF5A9A9-4083-B246-974B-7E4BCA5A0893}" type="pres">
      <dgm:prSet presAssocID="{8712A8B2-5544-1B49-91F7-ACDBEC26EBAD}" presName="root2" presStyleCnt="0"/>
      <dgm:spPr/>
    </dgm:pt>
    <dgm:pt modelId="{DEFC9BE0-3218-3C41-84C6-39FE135BBAD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B50DB0D6-A7B3-4140-AABF-B7C904437494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3A81F0D-867B-8E42-B5D5-DEE77D271FFC}" type="presOf" srcId="{3C204AB1-C1C9-9B46-8F8A-28AA8C4C2D7E}" destId="{DE423F16-0F54-274B-8C52-11936896D44E}" srcOrd="1" destOrd="0" presId="urn:microsoft.com/office/officeart/2005/8/layout/hierarchy2"/>
    <dgm:cxn modelId="{1245A92E-CB78-A644-81E3-B49E105CB8BA}" type="presOf" srcId="{8712A8B2-5544-1B49-91F7-ACDBEC26EBAD}" destId="{DEFC9BE0-3218-3C41-84C6-39FE135BBAD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14ED3B48-A009-CA46-991E-87195EDB001D}" type="presOf" srcId="{DC761B12-3FBF-E84B-8666-39D39ED61FDD}" destId="{83E9210C-EB7E-F945-B298-F1E68C99D82A}" srcOrd="0" destOrd="0" presId="urn:microsoft.com/office/officeart/2005/8/layout/hierarchy2"/>
    <dgm:cxn modelId="{4C1CA84D-1A7D-1240-A728-FBD24BEC9ACA}" type="presOf" srcId="{4289BFB3-64C3-DF4D-9BF0-15AA33652822}" destId="{DB60F5C5-AABF-4642-B51B-D3D71F866665}" srcOrd="0" destOrd="0" presId="urn:microsoft.com/office/officeart/2005/8/layout/hierarchy2"/>
    <dgm:cxn modelId="{CC0FCF52-512F-BF4A-8488-E87532584225}" type="presOf" srcId="{9B77A52E-58C8-6341-AD64-C072FB1D89C0}" destId="{CBDAD70B-F22D-4E43-BB33-620C92881693}" srcOrd="0" destOrd="0" presId="urn:microsoft.com/office/officeart/2005/8/layout/hierarchy2"/>
    <dgm:cxn modelId="{DB4C9F81-F171-0C4F-91C6-6138E995784A}" type="presOf" srcId="{9B77A52E-58C8-6341-AD64-C072FB1D89C0}" destId="{E868D629-C6C6-5042-81C8-C80B9DA0C682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C13998D-A7E3-6546-A4C6-D10F7C6D6866}" type="presOf" srcId="{7E2EAC59-A808-5D41-93E5-E0CDBC24ED8A}" destId="{798F8989-807D-5E46-81C1-B4A8EE63A4FA}" srcOrd="0" destOrd="0" presId="urn:microsoft.com/office/officeart/2005/8/layout/hierarchy2"/>
    <dgm:cxn modelId="{F15189CA-CB02-7A40-9D68-78C80D253193}" type="presOf" srcId="{B6BF672D-33E2-4B44-A17B-DE149FA4BECE}" destId="{5E3852E1-1187-7547-B736-B41963291540}" srcOrd="0" destOrd="0" presId="urn:microsoft.com/office/officeart/2005/8/layout/hierarchy2"/>
    <dgm:cxn modelId="{609E60DE-B7AE-D044-B958-4D5689A40912}" type="presOf" srcId="{A29B4C0B-0F0B-AD4A-908D-48EC505CF233}" destId="{5392037A-5FD6-504F-B9FC-B29CC0231EC4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DC4BC9EE-F84D-5941-8F39-C690CEB2A84F}" type="presOf" srcId="{DC761B12-3FBF-E84B-8666-39D39ED61FDD}" destId="{1F15764D-F613-DF42-9E45-94F021B80C11}" srcOrd="1" destOrd="0" presId="urn:microsoft.com/office/officeart/2005/8/layout/hierarchy2"/>
    <dgm:cxn modelId="{7449CEF7-BDE8-6A4B-8438-749580F52391}" type="presOf" srcId="{3C204AB1-C1C9-9B46-8F8A-28AA8C4C2D7E}" destId="{6D7560CC-581B-AB4B-A32C-F4AAFA30C1C9}" srcOrd="0" destOrd="0" presId="urn:microsoft.com/office/officeart/2005/8/layout/hierarchy2"/>
    <dgm:cxn modelId="{772F5CC2-2F41-6848-A583-A83FFDAF2162}" type="presParOf" srcId="{DB60F5C5-AABF-4642-B51B-D3D71F866665}" destId="{875D85EE-30C5-014A-A5A6-75E1C250370A}" srcOrd="0" destOrd="0" presId="urn:microsoft.com/office/officeart/2005/8/layout/hierarchy2"/>
    <dgm:cxn modelId="{BD539DC7-F3D5-0348-86A8-2F3991FCD9B2}" type="presParOf" srcId="{875D85EE-30C5-014A-A5A6-75E1C250370A}" destId="{5392037A-5FD6-504F-B9FC-B29CC0231EC4}" srcOrd="0" destOrd="0" presId="urn:microsoft.com/office/officeart/2005/8/layout/hierarchy2"/>
    <dgm:cxn modelId="{2C25538A-E109-B842-B532-A501C8E5070A}" type="presParOf" srcId="{875D85EE-30C5-014A-A5A6-75E1C250370A}" destId="{CAFB192D-23DB-6041-9D5A-77DBD62BFC93}" srcOrd="1" destOrd="0" presId="urn:microsoft.com/office/officeart/2005/8/layout/hierarchy2"/>
    <dgm:cxn modelId="{8E367D43-F008-CC42-930C-6863676B61C0}" type="presParOf" srcId="{CAFB192D-23DB-6041-9D5A-77DBD62BFC93}" destId="{83E9210C-EB7E-F945-B298-F1E68C99D82A}" srcOrd="0" destOrd="0" presId="urn:microsoft.com/office/officeart/2005/8/layout/hierarchy2"/>
    <dgm:cxn modelId="{5D03565C-BB97-684E-8239-7475FF28064E}" type="presParOf" srcId="{83E9210C-EB7E-F945-B298-F1E68C99D82A}" destId="{1F15764D-F613-DF42-9E45-94F021B80C11}" srcOrd="0" destOrd="0" presId="urn:microsoft.com/office/officeart/2005/8/layout/hierarchy2"/>
    <dgm:cxn modelId="{235DBE8D-0CEF-164C-B2FF-8FA68EDFB3A8}" type="presParOf" srcId="{CAFB192D-23DB-6041-9D5A-77DBD62BFC93}" destId="{1041AAFF-09F3-9647-8943-ABF89C317C5A}" srcOrd="1" destOrd="0" presId="urn:microsoft.com/office/officeart/2005/8/layout/hierarchy2"/>
    <dgm:cxn modelId="{4574FA80-5A1D-7444-B17B-B476A6A1473A}" type="presParOf" srcId="{1041AAFF-09F3-9647-8943-ABF89C317C5A}" destId="{5E3852E1-1187-7547-B736-B41963291540}" srcOrd="0" destOrd="0" presId="urn:microsoft.com/office/officeart/2005/8/layout/hierarchy2"/>
    <dgm:cxn modelId="{C0B7207C-F2F3-0E47-9AB7-641B9A2B1317}" type="presParOf" srcId="{1041AAFF-09F3-9647-8943-ABF89C317C5A}" destId="{2CFEFDA1-1FAB-4E48-B285-C78F7D58F80C}" srcOrd="1" destOrd="0" presId="urn:microsoft.com/office/officeart/2005/8/layout/hierarchy2"/>
    <dgm:cxn modelId="{C56BED0D-B97D-524E-B049-00730211B928}" type="presParOf" srcId="{CAFB192D-23DB-6041-9D5A-77DBD62BFC93}" destId="{CBDAD70B-F22D-4E43-BB33-620C92881693}" srcOrd="2" destOrd="0" presId="urn:microsoft.com/office/officeart/2005/8/layout/hierarchy2"/>
    <dgm:cxn modelId="{E9250E0D-05EF-2D40-A9B5-B0C73199C79E}" type="presParOf" srcId="{CBDAD70B-F22D-4E43-BB33-620C92881693}" destId="{E868D629-C6C6-5042-81C8-C80B9DA0C682}" srcOrd="0" destOrd="0" presId="urn:microsoft.com/office/officeart/2005/8/layout/hierarchy2"/>
    <dgm:cxn modelId="{F4612B4D-3CF4-904C-9058-7F5437FAAA62}" type="presParOf" srcId="{CAFB192D-23DB-6041-9D5A-77DBD62BFC93}" destId="{91BC37CF-822D-A44D-8E11-D263D009BC88}" srcOrd="3" destOrd="0" presId="urn:microsoft.com/office/officeart/2005/8/layout/hierarchy2"/>
    <dgm:cxn modelId="{AC9529F8-B2E6-024E-A2EE-6181B527E6AD}" type="presParOf" srcId="{91BC37CF-822D-A44D-8E11-D263D009BC88}" destId="{798F8989-807D-5E46-81C1-B4A8EE63A4FA}" srcOrd="0" destOrd="0" presId="urn:microsoft.com/office/officeart/2005/8/layout/hierarchy2"/>
    <dgm:cxn modelId="{AB43AF9C-7B28-9345-A965-B1A07C81F49B}" type="presParOf" srcId="{91BC37CF-822D-A44D-8E11-D263D009BC88}" destId="{C02BF1C0-6120-964F-A64C-F26763559B83}" srcOrd="1" destOrd="0" presId="urn:microsoft.com/office/officeart/2005/8/layout/hierarchy2"/>
    <dgm:cxn modelId="{95A37797-49E8-6A4F-8DDB-7089BEB657B2}" type="presParOf" srcId="{CAFB192D-23DB-6041-9D5A-77DBD62BFC93}" destId="{6D7560CC-581B-AB4B-A32C-F4AAFA30C1C9}" srcOrd="4" destOrd="0" presId="urn:microsoft.com/office/officeart/2005/8/layout/hierarchy2"/>
    <dgm:cxn modelId="{2A8EBB8B-76F5-1B47-A88F-ED1352699FB3}" type="presParOf" srcId="{6D7560CC-581B-AB4B-A32C-F4AAFA30C1C9}" destId="{DE423F16-0F54-274B-8C52-11936896D44E}" srcOrd="0" destOrd="0" presId="urn:microsoft.com/office/officeart/2005/8/layout/hierarchy2"/>
    <dgm:cxn modelId="{C7083163-C700-0948-89BF-1924F2849299}" type="presParOf" srcId="{CAFB192D-23DB-6041-9D5A-77DBD62BFC93}" destId="{1DF5A9A9-4083-B246-974B-7E4BCA5A0893}" srcOrd="5" destOrd="0" presId="urn:microsoft.com/office/officeart/2005/8/layout/hierarchy2"/>
    <dgm:cxn modelId="{D3BBD952-E070-0048-8115-AE1EBA0C1586}" type="presParOf" srcId="{1DF5A9A9-4083-B246-974B-7E4BCA5A0893}" destId="{DEFC9BE0-3218-3C41-84C6-39FE135BBADC}" srcOrd="0" destOrd="0" presId="urn:microsoft.com/office/officeart/2005/8/layout/hierarchy2"/>
    <dgm:cxn modelId="{95E88E7F-86BF-F54D-9182-5E05F2271EE1}" type="presParOf" srcId="{1DF5A9A9-4083-B246-974B-7E4BCA5A0893}" destId="{B50DB0D6-A7B3-4140-AABF-B7C9044374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95E76A7-9E8D-094B-A84A-36FF6C6C1857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74EC509A-8094-3848-BE44-42AEE121094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Development cost</a:t>
          </a:r>
        </a:p>
      </dgm:t>
    </dgm:pt>
    <dgm:pt modelId="{299D3D84-29B3-9846-AC03-A9F8202CCA7C}" type="parTrans" cxnId="{F0DB0F2C-ABC7-E745-9BC9-9AF269C72C89}">
      <dgm:prSet/>
      <dgm:spPr/>
      <dgm:t>
        <a:bodyPr/>
        <a:lstStyle/>
        <a:p>
          <a:endParaRPr lang="en-GB"/>
        </a:p>
      </dgm:t>
    </dgm:pt>
    <dgm:pt modelId="{6A52B6F9-562D-DD43-8512-B3E216778756}" type="sibTrans" cxnId="{F0DB0F2C-ABC7-E745-9BC9-9AF269C72C89}">
      <dgm:prSet/>
      <dgm:spPr/>
      <dgm:t>
        <a:bodyPr/>
        <a:lstStyle/>
        <a:p>
          <a:endParaRPr lang="en-GB"/>
        </a:p>
      </dgm:t>
    </dgm:pt>
    <dgm:pt modelId="{067CF35E-BE65-6247-87C5-B9D69329C14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Personnel costs for data scientists and engineers.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6501E8C7-9417-1F4E-BB33-74BDCA630C6E}" type="parTrans" cxnId="{D18A4938-45C6-6C48-8575-4B2998FBB28D}">
      <dgm:prSet/>
      <dgm:spPr/>
      <dgm:t>
        <a:bodyPr/>
        <a:lstStyle/>
        <a:p>
          <a:endParaRPr lang="en-GB"/>
        </a:p>
      </dgm:t>
    </dgm:pt>
    <dgm:pt modelId="{33C77DDD-B82D-4D42-9445-7B6071A9F670}" type="sibTrans" cxnId="{D18A4938-45C6-6C48-8575-4B2998FBB28D}">
      <dgm:prSet/>
      <dgm:spPr/>
      <dgm:t>
        <a:bodyPr/>
        <a:lstStyle/>
        <a:p>
          <a:endParaRPr lang="en-GB"/>
        </a:p>
      </dgm:t>
    </dgm:pt>
    <dgm:pt modelId="{36B9C65D-2832-014C-835C-7E3B4921A51C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Implementation cost</a:t>
          </a:r>
        </a:p>
      </dgm:t>
    </dgm:pt>
    <dgm:pt modelId="{4C147870-5F95-EA4F-B666-9D2F65DF8462}" type="parTrans" cxnId="{E16333A9-7525-C941-8FCC-EF69058410A3}">
      <dgm:prSet/>
      <dgm:spPr/>
      <dgm:t>
        <a:bodyPr/>
        <a:lstStyle/>
        <a:p>
          <a:endParaRPr lang="en-GB"/>
        </a:p>
      </dgm:t>
    </dgm:pt>
    <dgm:pt modelId="{586D6681-BFA6-E441-9D4C-46045298AC73}" type="sibTrans" cxnId="{E16333A9-7525-C941-8FCC-EF69058410A3}">
      <dgm:prSet/>
      <dgm:spPr/>
      <dgm:t>
        <a:bodyPr/>
        <a:lstStyle/>
        <a:p>
          <a:endParaRPr lang="en-GB"/>
        </a:p>
      </dgm:t>
    </dgm:pt>
    <dgm:pt modelId="{DF814031-1D43-7A43-8FBF-B9E5686DC55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Integration into existing ATM systems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80DA391C-428D-F34A-BB52-9CCDFD009892}" type="parTrans" cxnId="{0B5365F1-E643-E642-8923-33D3F20A83DD}">
      <dgm:prSet/>
      <dgm:spPr/>
      <dgm:t>
        <a:bodyPr/>
        <a:lstStyle/>
        <a:p>
          <a:endParaRPr lang="en-GB"/>
        </a:p>
      </dgm:t>
    </dgm:pt>
    <dgm:pt modelId="{8A819A56-8E54-594B-8D60-5AC3AC49804A}" type="sibTrans" cxnId="{0B5365F1-E643-E642-8923-33D3F20A83DD}">
      <dgm:prSet/>
      <dgm:spPr/>
      <dgm:t>
        <a:bodyPr/>
        <a:lstStyle/>
        <a:p>
          <a:endParaRPr lang="en-GB"/>
        </a:p>
      </dgm:t>
    </dgm:pt>
    <dgm:pt modelId="{84ECCEB6-4DBD-D846-B1D1-5E5757CA89A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Maintenance</a:t>
          </a:r>
        </a:p>
      </dgm:t>
    </dgm:pt>
    <dgm:pt modelId="{93B99E5A-83D6-4F45-B246-3BAB5CA95A6C}" type="parTrans" cxnId="{6949B851-E9A3-E84D-955C-CDB6107BDB12}">
      <dgm:prSet/>
      <dgm:spPr/>
      <dgm:t>
        <a:bodyPr/>
        <a:lstStyle/>
        <a:p>
          <a:endParaRPr lang="en-GB"/>
        </a:p>
      </dgm:t>
    </dgm:pt>
    <dgm:pt modelId="{E3B7A040-06A7-B14E-ABFB-54C005D04E89}" type="sibTrans" cxnId="{6949B851-E9A3-E84D-955C-CDB6107BDB12}">
      <dgm:prSet/>
      <dgm:spPr/>
      <dgm:t>
        <a:bodyPr/>
        <a:lstStyle/>
        <a:p>
          <a:endParaRPr lang="en-GB"/>
        </a:p>
      </dgm:t>
    </dgm:pt>
    <dgm:pt modelId="{D3ADB166-0E72-DA48-B761-1BBB36882CA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Regular face model updates to ensure accuracy with new data.</a:t>
          </a:r>
          <a:endParaRPr lang="en-GB" dirty="0"/>
        </a:p>
      </dgm:t>
    </dgm:pt>
    <dgm:pt modelId="{CF7111A0-1D5C-B543-85CF-E55224F9AA7E}" type="parTrans" cxnId="{6735EAC0-0FF1-C640-9DA2-F2CDDB131897}">
      <dgm:prSet/>
      <dgm:spPr/>
      <dgm:t>
        <a:bodyPr/>
        <a:lstStyle/>
        <a:p>
          <a:endParaRPr lang="en-GB"/>
        </a:p>
      </dgm:t>
    </dgm:pt>
    <dgm:pt modelId="{49430301-6B9B-2348-9BD9-2A515FD70F6B}" type="sibTrans" cxnId="{6735EAC0-0FF1-C640-9DA2-F2CDDB131897}">
      <dgm:prSet/>
      <dgm:spPr/>
      <dgm:t>
        <a:bodyPr/>
        <a:lstStyle/>
        <a:p>
          <a:endParaRPr lang="en-GB"/>
        </a:p>
      </dgm:t>
    </dgm:pt>
    <dgm:pt modelId="{3B8527CB-EE66-AC4D-8A8A-00DB649F03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Computational resources for training.</a:t>
          </a:r>
          <a:endParaRPr lang="en-GB" dirty="0"/>
        </a:p>
      </dgm:t>
    </dgm:pt>
    <dgm:pt modelId="{84BFD936-7B9C-094E-A44A-91301D2BB692}" type="parTrans" cxnId="{BA38489D-020E-D142-A57C-5F152F67A699}">
      <dgm:prSet/>
      <dgm:spPr/>
      <dgm:t>
        <a:bodyPr/>
        <a:lstStyle/>
        <a:p>
          <a:endParaRPr lang="en-GB"/>
        </a:p>
      </dgm:t>
    </dgm:pt>
    <dgm:pt modelId="{B6589188-E45F-B54C-B907-98201F7E4EFA}" type="sibTrans" cxnId="{BA38489D-020E-D142-A57C-5F152F67A699}">
      <dgm:prSet/>
      <dgm:spPr/>
      <dgm:t>
        <a:bodyPr/>
        <a:lstStyle/>
        <a:p>
          <a:endParaRPr lang="en-GB"/>
        </a:p>
      </dgm:t>
    </dgm:pt>
    <dgm:pt modelId="{09957E05-7307-624F-9CA8-A7FB43251C2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Costs of installing camera or any related hardware onto ATMs</a:t>
          </a:r>
        </a:p>
      </dgm:t>
    </dgm:pt>
    <dgm:pt modelId="{772AD2D7-F3BD-5A45-BB8A-EC775D930E1A}" type="parTrans" cxnId="{ABA207CD-AD74-C14E-B758-8E6C533B357F}">
      <dgm:prSet/>
      <dgm:spPr/>
      <dgm:t>
        <a:bodyPr/>
        <a:lstStyle/>
        <a:p>
          <a:endParaRPr lang="en-GB"/>
        </a:p>
      </dgm:t>
    </dgm:pt>
    <dgm:pt modelId="{33F01C12-300B-F74E-A3C4-D2F8F9B82CCF}" type="sibTrans" cxnId="{ABA207CD-AD74-C14E-B758-8E6C533B357F}">
      <dgm:prSet/>
      <dgm:spPr/>
      <dgm:t>
        <a:bodyPr/>
        <a:lstStyle/>
        <a:p>
          <a:endParaRPr lang="en-GB"/>
        </a:p>
      </dgm:t>
    </dgm:pt>
    <dgm:pt modelId="{C6C4C60B-5584-40A7-A6B7-BFB7F868D156}" type="pres">
      <dgm:prSet presAssocID="{C95E76A7-9E8D-094B-A84A-36FF6C6C1857}" presName="root" presStyleCnt="0">
        <dgm:presLayoutVars>
          <dgm:dir/>
          <dgm:resizeHandles val="exact"/>
        </dgm:presLayoutVars>
      </dgm:prSet>
      <dgm:spPr/>
    </dgm:pt>
    <dgm:pt modelId="{D8B07CB7-EEC4-4C75-B8CD-D1E1AAA95A3E}" type="pres">
      <dgm:prSet presAssocID="{74EC509A-8094-3848-BE44-42AEE1210940}" presName="compNode" presStyleCnt="0"/>
      <dgm:spPr/>
    </dgm:pt>
    <dgm:pt modelId="{DC8225FF-3E53-4333-8F7D-D60746A1BF1D}" type="pres">
      <dgm:prSet presAssocID="{74EC509A-8094-3848-BE44-42AEE12109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CAE634-0F7A-4EEB-A9D7-B905D8AD6B02}" type="pres">
      <dgm:prSet presAssocID="{74EC509A-8094-3848-BE44-42AEE1210940}" presName="iconSpace" presStyleCnt="0"/>
      <dgm:spPr/>
    </dgm:pt>
    <dgm:pt modelId="{DC0BCE17-F95A-40E7-8AA0-AA22278BDBE3}" type="pres">
      <dgm:prSet presAssocID="{74EC509A-8094-3848-BE44-42AEE1210940}" presName="parTx" presStyleLbl="revTx" presStyleIdx="0" presStyleCnt="6">
        <dgm:presLayoutVars>
          <dgm:chMax val="0"/>
          <dgm:chPref val="0"/>
        </dgm:presLayoutVars>
      </dgm:prSet>
      <dgm:spPr/>
    </dgm:pt>
    <dgm:pt modelId="{2272D5F3-396C-4AEE-A8E6-653714041AA2}" type="pres">
      <dgm:prSet presAssocID="{74EC509A-8094-3848-BE44-42AEE1210940}" presName="txSpace" presStyleCnt="0"/>
      <dgm:spPr/>
    </dgm:pt>
    <dgm:pt modelId="{6E753F81-1840-472E-B732-AA0303EC2B67}" type="pres">
      <dgm:prSet presAssocID="{74EC509A-8094-3848-BE44-42AEE1210940}" presName="desTx" presStyleLbl="revTx" presStyleIdx="1" presStyleCnt="6">
        <dgm:presLayoutVars/>
      </dgm:prSet>
      <dgm:spPr/>
    </dgm:pt>
    <dgm:pt modelId="{582FD207-FF3C-4E54-9650-9DA5A6EAD90C}" type="pres">
      <dgm:prSet presAssocID="{6A52B6F9-562D-DD43-8512-B3E216778756}" presName="sibTrans" presStyleCnt="0"/>
      <dgm:spPr/>
    </dgm:pt>
    <dgm:pt modelId="{0AAEA652-BF1B-4CF9-8B2C-1775873D0CC7}" type="pres">
      <dgm:prSet presAssocID="{36B9C65D-2832-014C-835C-7E3B4921A51C}" presName="compNode" presStyleCnt="0"/>
      <dgm:spPr/>
    </dgm:pt>
    <dgm:pt modelId="{4F144F43-4AF6-4C07-B697-684928858E72}" type="pres">
      <dgm:prSet presAssocID="{36B9C65D-2832-014C-835C-7E3B4921A5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5D4C1D8-9525-4E1F-BDD8-36EB30E7D8F4}" type="pres">
      <dgm:prSet presAssocID="{36B9C65D-2832-014C-835C-7E3B4921A51C}" presName="iconSpace" presStyleCnt="0"/>
      <dgm:spPr/>
    </dgm:pt>
    <dgm:pt modelId="{2D11CD08-9414-4AFB-AA9C-174853115415}" type="pres">
      <dgm:prSet presAssocID="{36B9C65D-2832-014C-835C-7E3B4921A51C}" presName="parTx" presStyleLbl="revTx" presStyleIdx="2" presStyleCnt="6">
        <dgm:presLayoutVars>
          <dgm:chMax val="0"/>
          <dgm:chPref val="0"/>
        </dgm:presLayoutVars>
      </dgm:prSet>
      <dgm:spPr/>
    </dgm:pt>
    <dgm:pt modelId="{E69B948E-E8E4-48F1-8958-1EB6381D53D5}" type="pres">
      <dgm:prSet presAssocID="{36B9C65D-2832-014C-835C-7E3B4921A51C}" presName="txSpace" presStyleCnt="0"/>
      <dgm:spPr/>
    </dgm:pt>
    <dgm:pt modelId="{6894008C-564C-4225-B3C3-FD54AF11F35D}" type="pres">
      <dgm:prSet presAssocID="{36B9C65D-2832-014C-835C-7E3B4921A51C}" presName="desTx" presStyleLbl="revTx" presStyleIdx="3" presStyleCnt="6">
        <dgm:presLayoutVars/>
      </dgm:prSet>
      <dgm:spPr/>
    </dgm:pt>
    <dgm:pt modelId="{93740B2D-DE8E-494E-B548-959E93356974}" type="pres">
      <dgm:prSet presAssocID="{586D6681-BFA6-E441-9D4C-46045298AC73}" presName="sibTrans" presStyleCnt="0"/>
      <dgm:spPr/>
    </dgm:pt>
    <dgm:pt modelId="{EE29574F-A627-4AD4-831D-94ED1D254814}" type="pres">
      <dgm:prSet presAssocID="{84ECCEB6-4DBD-D846-B1D1-5E5757CA89A2}" presName="compNode" presStyleCnt="0"/>
      <dgm:spPr/>
    </dgm:pt>
    <dgm:pt modelId="{F4036862-2732-4672-9BED-DA114F687936}" type="pres">
      <dgm:prSet presAssocID="{84ECCEB6-4DBD-D846-B1D1-5E5757CA89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02310AA-8A3F-4035-86AC-121681C74E27}" type="pres">
      <dgm:prSet presAssocID="{84ECCEB6-4DBD-D846-B1D1-5E5757CA89A2}" presName="iconSpace" presStyleCnt="0"/>
      <dgm:spPr/>
    </dgm:pt>
    <dgm:pt modelId="{8CCB3717-F401-4E5A-8480-1F62AFE05457}" type="pres">
      <dgm:prSet presAssocID="{84ECCEB6-4DBD-D846-B1D1-5E5757CA89A2}" presName="parTx" presStyleLbl="revTx" presStyleIdx="4" presStyleCnt="6">
        <dgm:presLayoutVars>
          <dgm:chMax val="0"/>
          <dgm:chPref val="0"/>
        </dgm:presLayoutVars>
      </dgm:prSet>
      <dgm:spPr/>
    </dgm:pt>
    <dgm:pt modelId="{17A25B42-C3CC-4689-A698-706686DB5F60}" type="pres">
      <dgm:prSet presAssocID="{84ECCEB6-4DBD-D846-B1D1-5E5757CA89A2}" presName="txSpace" presStyleCnt="0"/>
      <dgm:spPr/>
    </dgm:pt>
    <dgm:pt modelId="{F952DC94-5E24-4A7C-AB85-E9B4B2399C38}" type="pres">
      <dgm:prSet presAssocID="{84ECCEB6-4DBD-D846-B1D1-5E5757CA89A2}" presName="desTx" presStyleLbl="revTx" presStyleIdx="5" presStyleCnt="6">
        <dgm:presLayoutVars/>
      </dgm:prSet>
      <dgm:spPr/>
    </dgm:pt>
  </dgm:ptLst>
  <dgm:cxnLst>
    <dgm:cxn modelId="{F0DB0F2C-ABC7-E745-9BC9-9AF269C72C89}" srcId="{C95E76A7-9E8D-094B-A84A-36FF6C6C1857}" destId="{74EC509A-8094-3848-BE44-42AEE1210940}" srcOrd="0" destOrd="0" parTransId="{299D3D84-29B3-9846-AC03-A9F8202CCA7C}" sibTransId="{6A52B6F9-562D-DD43-8512-B3E216778756}"/>
    <dgm:cxn modelId="{AB85EE35-1D10-A044-A2A2-1A34212B0241}" type="presOf" srcId="{09957E05-7307-624F-9CA8-A7FB43251C2B}" destId="{6894008C-564C-4225-B3C3-FD54AF11F35D}" srcOrd="0" destOrd="1" presId="urn:microsoft.com/office/officeart/2018/2/layout/IconLabelDescriptionList"/>
    <dgm:cxn modelId="{D18A4938-45C6-6C48-8575-4B2998FBB28D}" srcId="{74EC509A-8094-3848-BE44-42AEE1210940}" destId="{067CF35E-BE65-6247-87C5-B9D69329C140}" srcOrd="0" destOrd="0" parTransId="{6501E8C7-9417-1F4E-BB33-74BDCA630C6E}" sibTransId="{33C77DDD-B82D-4D42-9445-7B6071A9F670}"/>
    <dgm:cxn modelId="{1470DC3A-3978-844C-8921-6B30B6068301}" type="presOf" srcId="{36B9C65D-2832-014C-835C-7E3B4921A51C}" destId="{2D11CD08-9414-4AFB-AA9C-174853115415}" srcOrd="0" destOrd="0" presId="urn:microsoft.com/office/officeart/2018/2/layout/IconLabelDescriptionList"/>
    <dgm:cxn modelId="{7A1CC13C-032A-B74E-8AA2-F106FC6BB7A6}" type="presOf" srcId="{74EC509A-8094-3848-BE44-42AEE1210940}" destId="{DC0BCE17-F95A-40E7-8AA0-AA22278BDBE3}" srcOrd="0" destOrd="0" presId="urn:microsoft.com/office/officeart/2018/2/layout/IconLabelDescriptionList"/>
    <dgm:cxn modelId="{ABBB9342-2BC7-9E4F-863A-7A8D77629F4D}" type="presOf" srcId="{C95E76A7-9E8D-094B-A84A-36FF6C6C1857}" destId="{C6C4C60B-5584-40A7-A6B7-BFB7F868D156}" srcOrd="0" destOrd="0" presId="urn:microsoft.com/office/officeart/2018/2/layout/IconLabelDescriptionList"/>
    <dgm:cxn modelId="{D75E4F48-17EA-6147-A1B6-BEADDB93A01F}" type="presOf" srcId="{3B8527CB-EE66-AC4D-8A8A-00DB649F03A2}" destId="{6E753F81-1840-472E-B732-AA0303EC2B67}" srcOrd="0" destOrd="1" presId="urn:microsoft.com/office/officeart/2018/2/layout/IconLabelDescriptionList"/>
    <dgm:cxn modelId="{6949B851-E9A3-E84D-955C-CDB6107BDB12}" srcId="{C95E76A7-9E8D-094B-A84A-36FF6C6C1857}" destId="{84ECCEB6-4DBD-D846-B1D1-5E5757CA89A2}" srcOrd="2" destOrd="0" parTransId="{93B99E5A-83D6-4F45-B246-3BAB5CA95A6C}" sibTransId="{E3B7A040-06A7-B14E-ABFB-54C005D04E89}"/>
    <dgm:cxn modelId="{E5001158-AE72-7043-86AC-2E30844093D1}" type="presOf" srcId="{DF814031-1D43-7A43-8FBF-B9E5686DC55C}" destId="{6894008C-564C-4225-B3C3-FD54AF11F35D}" srcOrd="0" destOrd="0" presId="urn:microsoft.com/office/officeart/2018/2/layout/IconLabelDescriptionList"/>
    <dgm:cxn modelId="{6A9F9394-7DF9-FF4F-8F87-D29833BB7554}" type="presOf" srcId="{D3ADB166-0E72-DA48-B761-1BBB36882CAE}" destId="{F952DC94-5E24-4A7C-AB85-E9B4B2399C38}" srcOrd="0" destOrd="0" presId="urn:microsoft.com/office/officeart/2018/2/layout/IconLabelDescriptionList"/>
    <dgm:cxn modelId="{BA38489D-020E-D142-A57C-5F152F67A699}" srcId="{74EC509A-8094-3848-BE44-42AEE1210940}" destId="{3B8527CB-EE66-AC4D-8A8A-00DB649F03A2}" srcOrd="1" destOrd="0" parTransId="{84BFD936-7B9C-094E-A44A-91301D2BB692}" sibTransId="{B6589188-E45F-B54C-B907-98201F7E4EFA}"/>
    <dgm:cxn modelId="{E16333A9-7525-C941-8FCC-EF69058410A3}" srcId="{C95E76A7-9E8D-094B-A84A-36FF6C6C1857}" destId="{36B9C65D-2832-014C-835C-7E3B4921A51C}" srcOrd="1" destOrd="0" parTransId="{4C147870-5F95-EA4F-B666-9D2F65DF8462}" sibTransId="{586D6681-BFA6-E441-9D4C-46045298AC73}"/>
    <dgm:cxn modelId="{07740DAA-F8F2-9247-A76B-679A58C4B1AC}" type="presOf" srcId="{84ECCEB6-4DBD-D846-B1D1-5E5757CA89A2}" destId="{8CCB3717-F401-4E5A-8480-1F62AFE05457}" srcOrd="0" destOrd="0" presId="urn:microsoft.com/office/officeart/2018/2/layout/IconLabelDescriptionList"/>
    <dgm:cxn modelId="{6735EAC0-0FF1-C640-9DA2-F2CDDB131897}" srcId="{84ECCEB6-4DBD-D846-B1D1-5E5757CA89A2}" destId="{D3ADB166-0E72-DA48-B761-1BBB36882CAE}" srcOrd="0" destOrd="0" parTransId="{CF7111A0-1D5C-B543-85CF-E55224F9AA7E}" sibTransId="{49430301-6B9B-2348-9BD9-2A515FD70F6B}"/>
    <dgm:cxn modelId="{ABA207CD-AD74-C14E-B758-8E6C533B357F}" srcId="{36B9C65D-2832-014C-835C-7E3B4921A51C}" destId="{09957E05-7307-624F-9CA8-A7FB43251C2B}" srcOrd="1" destOrd="0" parTransId="{772AD2D7-F3BD-5A45-BB8A-EC775D930E1A}" sibTransId="{33F01C12-300B-F74E-A3C4-D2F8F9B82CCF}"/>
    <dgm:cxn modelId="{58E044DC-2CA5-C34F-9726-72367423C943}" type="presOf" srcId="{067CF35E-BE65-6247-87C5-B9D69329C140}" destId="{6E753F81-1840-472E-B732-AA0303EC2B67}" srcOrd="0" destOrd="0" presId="urn:microsoft.com/office/officeart/2018/2/layout/IconLabelDescriptionList"/>
    <dgm:cxn modelId="{0B5365F1-E643-E642-8923-33D3F20A83DD}" srcId="{36B9C65D-2832-014C-835C-7E3B4921A51C}" destId="{DF814031-1D43-7A43-8FBF-B9E5686DC55C}" srcOrd="0" destOrd="0" parTransId="{80DA391C-428D-F34A-BB52-9CCDFD009892}" sibTransId="{8A819A56-8E54-594B-8D60-5AC3AC49804A}"/>
    <dgm:cxn modelId="{E13A9A77-1CBB-3441-9C60-AB32B9E91545}" type="presParOf" srcId="{C6C4C60B-5584-40A7-A6B7-BFB7F868D156}" destId="{D8B07CB7-EEC4-4C75-B8CD-D1E1AAA95A3E}" srcOrd="0" destOrd="0" presId="urn:microsoft.com/office/officeart/2018/2/layout/IconLabelDescriptionList"/>
    <dgm:cxn modelId="{78C1CF51-68B0-FF48-90DC-C8E3E35C914E}" type="presParOf" srcId="{D8B07CB7-EEC4-4C75-B8CD-D1E1AAA95A3E}" destId="{DC8225FF-3E53-4333-8F7D-D60746A1BF1D}" srcOrd="0" destOrd="0" presId="urn:microsoft.com/office/officeart/2018/2/layout/IconLabelDescriptionList"/>
    <dgm:cxn modelId="{E59F11E7-167B-4D4F-8ACD-356AFDA93077}" type="presParOf" srcId="{D8B07CB7-EEC4-4C75-B8CD-D1E1AAA95A3E}" destId="{B7CAE634-0F7A-4EEB-A9D7-B905D8AD6B02}" srcOrd="1" destOrd="0" presId="urn:microsoft.com/office/officeart/2018/2/layout/IconLabelDescriptionList"/>
    <dgm:cxn modelId="{DD2E6645-03FC-1144-843E-EC516A15541D}" type="presParOf" srcId="{D8B07CB7-EEC4-4C75-B8CD-D1E1AAA95A3E}" destId="{DC0BCE17-F95A-40E7-8AA0-AA22278BDBE3}" srcOrd="2" destOrd="0" presId="urn:microsoft.com/office/officeart/2018/2/layout/IconLabelDescriptionList"/>
    <dgm:cxn modelId="{EA9AE0F2-BC3B-0545-BAE9-56698966D311}" type="presParOf" srcId="{D8B07CB7-EEC4-4C75-B8CD-D1E1AAA95A3E}" destId="{2272D5F3-396C-4AEE-A8E6-653714041AA2}" srcOrd="3" destOrd="0" presId="urn:microsoft.com/office/officeart/2018/2/layout/IconLabelDescriptionList"/>
    <dgm:cxn modelId="{9F137FFF-06DB-7D44-90D4-E8BDEA392C46}" type="presParOf" srcId="{D8B07CB7-EEC4-4C75-B8CD-D1E1AAA95A3E}" destId="{6E753F81-1840-472E-B732-AA0303EC2B67}" srcOrd="4" destOrd="0" presId="urn:microsoft.com/office/officeart/2018/2/layout/IconLabelDescriptionList"/>
    <dgm:cxn modelId="{97D6B4D1-A885-5444-B0E4-84AD87FA3714}" type="presParOf" srcId="{C6C4C60B-5584-40A7-A6B7-BFB7F868D156}" destId="{582FD207-FF3C-4E54-9650-9DA5A6EAD90C}" srcOrd="1" destOrd="0" presId="urn:microsoft.com/office/officeart/2018/2/layout/IconLabelDescriptionList"/>
    <dgm:cxn modelId="{EEE4DE9A-B395-224F-AA0F-3E3EF0B52075}" type="presParOf" srcId="{C6C4C60B-5584-40A7-A6B7-BFB7F868D156}" destId="{0AAEA652-BF1B-4CF9-8B2C-1775873D0CC7}" srcOrd="2" destOrd="0" presId="urn:microsoft.com/office/officeart/2018/2/layout/IconLabelDescriptionList"/>
    <dgm:cxn modelId="{16DC27C5-F8A9-314B-AFBD-3BE38132DFF2}" type="presParOf" srcId="{0AAEA652-BF1B-4CF9-8B2C-1775873D0CC7}" destId="{4F144F43-4AF6-4C07-B697-684928858E72}" srcOrd="0" destOrd="0" presId="urn:microsoft.com/office/officeart/2018/2/layout/IconLabelDescriptionList"/>
    <dgm:cxn modelId="{3F2E8208-C93C-E044-9A26-33B0E0A70C9C}" type="presParOf" srcId="{0AAEA652-BF1B-4CF9-8B2C-1775873D0CC7}" destId="{F5D4C1D8-9525-4E1F-BDD8-36EB30E7D8F4}" srcOrd="1" destOrd="0" presId="urn:microsoft.com/office/officeart/2018/2/layout/IconLabelDescriptionList"/>
    <dgm:cxn modelId="{768298A5-3357-1341-ADF2-27A9662F010A}" type="presParOf" srcId="{0AAEA652-BF1B-4CF9-8B2C-1775873D0CC7}" destId="{2D11CD08-9414-4AFB-AA9C-174853115415}" srcOrd="2" destOrd="0" presId="urn:microsoft.com/office/officeart/2018/2/layout/IconLabelDescriptionList"/>
    <dgm:cxn modelId="{7416386D-BEDE-4A4C-B23D-0BD9A9132050}" type="presParOf" srcId="{0AAEA652-BF1B-4CF9-8B2C-1775873D0CC7}" destId="{E69B948E-E8E4-48F1-8958-1EB6381D53D5}" srcOrd="3" destOrd="0" presId="urn:microsoft.com/office/officeart/2018/2/layout/IconLabelDescriptionList"/>
    <dgm:cxn modelId="{08D1209A-B74B-B94E-9CAC-9902A5F94D7A}" type="presParOf" srcId="{0AAEA652-BF1B-4CF9-8B2C-1775873D0CC7}" destId="{6894008C-564C-4225-B3C3-FD54AF11F35D}" srcOrd="4" destOrd="0" presId="urn:microsoft.com/office/officeart/2018/2/layout/IconLabelDescriptionList"/>
    <dgm:cxn modelId="{18E7F52E-7908-7041-BAAE-D4E6F7C293C4}" type="presParOf" srcId="{C6C4C60B-5584-40A7-A6B7-BFB7F868D156}" destId="{93740B2D-DE8E-494E-B548-959E93356974}" srcOrd="3" destOrd="0" presId="urn:microsoft.com/office/officeart/2018/2/layout/IconLabelDescriptionList"/>
    <dgm:cxn modelId="{3B9F96DB-D575-5442-AEF9-3729F7A4DB7C}" type="presParOf" srcId="{C6C4C60B-5584-40A7-A6B7-BFB7F868D156}" destId="{EE29574F-A627-4AD4-831D-94ED1D254814}" srcOrd="4" destOrd="0" presId="urn:microsoft.com/office/officeart/2018/2/layout/IconLabelDescriptionList"/>
    <dgm:cxn modelId="{AF4C9385-237B-4243-B4EE-57725AC43BE2}" type="presParOf" srcId="{EE29574F-A627-4AD4-831D-94ED1D254814}" destId="{F4036862-2732-4672-9BED-DA114F687936}" srcOrd="0" destOrd="0" presId="urn:microsoft.com/office/officeart/2018/2/layout/IconLabelDescriptionList"/>
    <dgm:cxn modelId="{745C0A0C-8463-654C-A05F-4C930129F12D}" type="presParOf" srcId="{EE29574F-A627-4AD4-831D-94ED1D254814}" destId="{802310AA-8A3F-4035-86AC-121681C74E27}" srcOrd="1" destOrd="0" presId="urn:microsoft.com/office/officeart/2018/2/layout/IconLabelDescriptionList"/>
    <dgm:cxn modelId="{CE3D4EF9-F9BA-404B-B97E-810346CF4743}" type="presParOf" srcId="{EE29574F-A627-4AD4-831D-94ED1D254814}" destId="{8CCB3717-F401-4E5A-8480-1F62AFE05457}" srcOrd="2" destOrd="0" presId="urn:microsoft.com/office/officeart/2018/2/layout/IconLabelDescriptionList"/>
    <dgm:cxn modelId="{BE4CB820-2CF4-754B-BB51-EA8B4F23F20D}" type="presParOf" srcId="{EE29574F-A627-4AD4-831D-94ED1D254814}" destId="{17A25B42-C3CC-4689-A698-706686DB5F60}" srcOrd="3" destOrd="0" presId="urn:microsoft.com/office/officeart/2018/2/layout/IconLabelDescriptionList"/>
    <dgm:cxn modelId="{02130829-06C1-8144-9A64-8D06FD6B0DD3}" type="presParOf" srcId="{EE29574F-A627-4AD4-831D-94ED1D254814}" destId="{F952DC94-5E24-4A7C-AB85-E9B4B2399C3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5CF003-43A3-0342-9803-F19CFBFD285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E9ED56C8-AB09-1E40-870C-3657F92078A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Increased customer trust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8D0FD691-DC5C-7E49-A88D-F5D6EE21FA12}" type="parTrans" cxnId="{9BDD7E1C-FF6B-2945-9FC4-B429B49AFC5C}">
      <dgm:prSet/>
      <dgm:spPr/>
      <dgm:t>
        <a:bodyPr/>
        <a:lstStyle/>
        <a:p>
          <a:endParaRPr lang="en-GB"/>
        </a:p>
      </dgm:t>
    </dgm:pt>
    <dgm:pt modelId="{EFB68044-5BE5-F940-8142-CF203BFCB8AE}" type="sibTrans" cxnId="{9BDD7E1C-FF6B-2945-9FC4-B429B49AFC5C}">
      <dgm:prSet/>
      <dgm:spPr/>
      <dgm:t>
        <a:bodyPr/>
        <a:lstStyle/>
        <a:p>
          <a:endParaRPr lang="en-GB"/>
        </a:p>
      </dgm:t>
    </dgm:pt>
    <dgm:pt modelId="{C98321FC-33BB-4A4D-8EEF-25808755902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Compliance with regulations</a:t>
          </a:r>
        </a:p>
      </dgm:t>
    </dgm:pt>
    <dgm:pt modelId="{FD0DE430-F145-1B4E-A32F-9636BB89B682}" type="parTrans" cxnId="{3B67D354-C5EA-0A43-8A08-215F551B1F02}">
      <dgm:prSet/>
      <dgm:spPr/>
      <dgm:t>
        <a:bodyPr/>
        <a:lstStyle/>
        <a:p>
          <a:endParaRPr lang="en-GB"/>
        </a:p>
      </dgm:t>
    </dgm:pt>
    <dgm:pt modelId="{90E928C3-E358-FC4A-B9B5-75A4DC2DCF02}" type="sibTrans" cxnId="{3B67D354-C5EA-0A43-8A08-215F551B1F02}">
      <dgm:prSet/>
      <dgm:spPr/>
      <dgm:t>
        <a:bodyPr/>
        <a:lstStyle/>
        <a:p>
          <a:endParaRPr lang="en-GB"/>
        </a:p>
      </dgm:t>
    </dgm:pt>
    <dgm:pt modelId="{14446035-5DED-A940-88BB-820A5D0E47A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Prevention of financial loss</a:t>
          </a:r>
        </a:p>
      </dgm:t>
    </dgm:pt>
    <dgm:pt modelId="{AA9B6C6A-7FF2-B046-834F-63818376D3FF}" type="parTrans" cxnId="{245475CF-C966-D04A-BDB4-D0EE327398D0}">
      <dgm:prSet/>
      <dgm:spPr/>
      <dgm:t>
        <a:bodyPr/>
        <a:lstStyle/>
        <a:p>
          <a:endParaRPr lang="en-GB"/>
        </a:p>
      </dgm:t>
    </dgm:pt>
    <dgm:pt modelId="{39A437E9-2EA4-6B4F-BA00-CE03B6D2DA7E}" type="sibTrans" cxnId="{245475CF-C966-D04A-BDB4-D0EE327398D0}">
      <dgm:prSet/>
      <dgm:spPr/>
      <dgm:t>
        <a:bodyPr/>
        <a:lstStyle/>
        <a:p>
          <a:endParaRPr lang="en-GB"/>
        </a:p>
      </dgm:t>
    </dgm:pt>
    <dgm:pt modelId="{C494308E-BF4F-4714-AE21-6923B1D71537}" type="pres">
      <dgm:prSet presAssocID="{FC5CF003-43A3-0342-9803-F19CFBFD2858}" presName="root" presStyleCnt="0">
        <dgm:presLayoutVars>
          <dgm:dir/>
          <dgm:resizeHandles val="exact"/>
        </dgm:presLayoutVars>
      </dgm:prSet>
      <dgm:spPr/>
    </dgm:pt>
    <dgm:pt modelId="{20B5C11F-3F6D-4A1F-838C-D65F0AC08A18}" type="pres">
      <dgm:prSet presAssocID="{E9ED56C8-AB09-1E40-870C-3657F92078A0}" presName="compNode" presStyleCnt="0"/>
      <dgm:spPr/>
    </dgm:pt>
    <dgm:pt modelId="{D73615AF-F373-4CC2-ABC1-A23581F11524}" type="pres">
      <dgm:prSet presAssocID="{E9ED56C8-AB09-1E40-870C-3657F92078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BEB6F9C-118C-4EA0-A9CA-A8C50B3CD6AB}" type="pres">
      <dgm:prSet presAssocID="{E9ED56C8-AB09-1E40-870C-3657F92078A0}" presName="spaceRect" presStyleCnt="0"/>
      <dgm:spPr/>
    </dgm:pt>
    <dgm:pt modelId="{2FD4E6E2-52D3-4726-B576-388F5CA83643}" type="pres">
      <dgm:prSet presAssocID="{E9ED56C8-AB09-1E40-870C-3657F92078A0}" presName="textRect" presStyleLbl="revTx" presStyleIdx="0" presStyleCnt="3">
        <dgm:presLayoutVars>
          <dgm:chMax val="1"/>
          <dgm:chPref val="1"/>
        </dgm:presLayoutVars>
      </dgm:prSet>
      <dgm:spPr/>
    </dgm:pt>
    <dgm:pt modelId="{0D3D6DF4-AE2F-4EC6-96D9-CE333B39CD7E}" type="pres">
      <dgm:prSet presAssocID="{EFB68044-5BE5-F940-8142-CF203BFCB8AE}" presName="sibTrans" presStyleCnt="0"/>
      <dgm:spPr/>
    </dgm:pt>
    <dgm:pt modelId="{4E98005D-53C5-4E33-ABEE-3EF50FEBB917}" type="pres">
      <dgm:prSet presAssocID="{C98321FC-33BB-4A4D-8EEF-25808755902A}" presName="compNode" presStyleCnt="0"/>
      <dgm:spPr/>
    </dgm:pt>
    <dgm:pt modelId="{F74F78CF-E8C9-4D72-882A-1C4D9874756D}" type="pres">
      <dgm:prSet presAssocID="{C98321FC-33BB-4A4D-8EEF-2580875590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E1D72B5-A560-43E4-A4D9-5B8B37093DA2}" type="pres">
      <dgm:prSet presAssocID="{C98321FC-33BB-4A4D-8EEF-25808755902A}" presName="spaceRect" presStyleCnt="0"/>
      <dgm:spPr/>
    </dgm:pt>
    <dgm:pt modelId="{4A893754-F4FB-43C3-B86E-744DD7C14A3A}" type="pres">
      <dgm:prSet presAssocID="{C98321FC-33BB-4A4D-8EEF-25808755902A}" presName="textRect" presStyleLbl="revTx" presStyleIdx="1" presStyleCnt="3">
        <dgm:presLayoutVars>
          <dgm:chMax val="1"/>
          <dgm:chPref val="1"/>
        </dgm:presLayoutVars>
      </dgm:prSet>
      <dgm:spPr/>
    </dgm:pt>
    <dgm:pt modelId="{F7E9F7A7-043B-49E6-ACE5-5C5BF2684DD6}" type="pres">
      <dgm:prSet presAssocID="{90E928C3-E358-FC4A-B9B5-75A4DC2DCF02}" presName="sibTrans" presStyleCnt="0"/>
      <dgm:spPr/>
    </dgm:pt>
    <dgm:pt modelId="{51A36CFF-C4C1-4ED9-BC0F-246A4C4CEC4E}" type="pres">
      <dgm:prSet presAssocID="{14446035-5DED-A940-88BB-820A5D0E47AB}" presName="compNode" presStyleCnt="0"/>
      <dgm:spPr/>
    </dgm:pt>
    <dgm:pt modelId="{FE65C4AD-7436-4B79-BA00-FA4C2DF96DA6}" type="pres">
      <dgm:prSet presAssocID="{14446035-5DED-A940-88BB-820A5D0E47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C95A86D-B4F0-4221-A9BA-3C559EFADF15}" type="pres">
      <dgm:prSet presAssocID="{14446035-5DED-A940-88BB-820A5D0E47AB}" presName="spaceRect" presStyleCnt="0"/>
      <dgm:spPr/>
    </dgm:pt>
    <dgm:pt modelId="{22E8C3C3-3AA6-44C4-A602-1E8B31AE7C12}" type="pres">
      <dgm:prSet presAssocID="{14446035-5DED-A940-88BB-820A5D0E47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17E205-3546-D24A-82EA-0545C09D6150}" type="presOf" srcId="{E9ED56C8-AB09-1E40-870C-3657F92078A0}" destId="{2FD4E6E2-52D3-4726-B576-388F5CA83643}" srcOrd="0" destOrd="0" presId="urn:microsoft.com/office/officeart/2018/2/layout/IconLabelList"/>
    <dgm:cxn modelId="{9BDD7E1C-FF6B-2945-9FC4-B429B49AFC5C}" srcId="{FC5CF003-43A3-0342-9803-F19CFBFD2858}" destId="{E9ED56C8-AB09-1E40-870C-3657F92078A0}" srcOrd="0" destOrd="0" parTransId="{8D0FD691-DC5C-7E49-A88D-F5D6EE21FA12}" sibTransId="{EFB68044-5BE5-F940-8142-CF203BFCB8AE}"/>
    <dgm:cxn modelId="{3B67D354-C5EA-0A43-8A08-215F551B1F02}" srcId="{FC5CF003-43A3-0342-9803-F19CFBFD2858}" destId="{C98321FC-33BB-4A4D-8EEF-25808755902A}" srcOrd="1" destOrd="0" parTransId="{FD0DE430-F145-1B4E-A32F-9636BB89B682}" sibTransId="{90E928C3-E358-FC4A-B9B5-75A4DC2DCF02}"/>
    <dgm:cxn modelId="{AE023C6A-8955-2546-AB8E-64B16FFD6475}" type="presOf" srcId="{FC5CF003-43A3-0342-9803-F19CFBFD2858}" destId="{C494308E-BF4F-4714-AE21-6923B1D71537}" srcOrd="0" destOrd="0" presId="urn:microsoft.com/office/officeart/2018/2/layout/IconLabelList"/>
    <dgm:cxn modelId="{FE09A0A3-8D00-E34B-836E-286FF6A766CC}" type="presOf" srcId="{C98321FC-33BB-4A4D-8EEF-25808755902A}" destId="{4A893754-F4FB-43C3-B86E-744DD7C14A3A}" srcOrd="0" destOrd="0" presId="urn:microsoft.com/office/officeart/2018/2/layout/IconLabelList"/>
    <dgm:cxn modelId="{245475CF-C966-D04A-BDB4-D0EE327398D0}" srcId="{FC5CF003-43A3-0342-9803-F19CFBFD2858}" destId="{14446035-5DED-A940-88BB-820A5D0E47AB}" srcOrd="2" destOrd="0" parTransId="{AA9B6C6A-7FF2-B046-834F-63818376D3FF}" sibTransId="{39A437E9-2EA4-6B4F-BA00-CE03B6D2DA7E}"/>
    <dgm:cxn modelId="{EED7D6DE-80ED-FD41-AAB4-D724149512D2}" type="presOf" srcId="{14446035-5DED-A940-88BB-820A5D0E47AB}" destId="{22E8C3C3-3AA6-44C4-A602-1E8B31AE7C12}" srcOrd="0" destOrd="0" presId="urn:microsoft.com/office/officeart/2018/2/layout/IconLabelList"/>
    <dgm:cxn modelId="{D38593EA-20E4-AE4E-BCD1-D4650B8E83F3}" type="presParOf" srcId="{C494308E-BF4F-4714-AE21-6923B1D71537}" destId="{20B5C11F-3F6D-4A1F-838C-D65F0AC08A18}" srcOrd="0" destOrd="0" presId="urn:microsoft.com/office/officeart/2018/2/layout/IconLabelList"/>
    <dgm:cxn modelId="{92DB608F-D129-2B47-B425-A6861D1A5027}" type="presParOf" srcId="{20B5C11F-3F6D-4A1F-838C-D65F0AC08A18}" destId="{D73615AF-F373-4CC2-ABC1-A23581F11524}" srcOrd="0" destOrd="0" presId="urn:microsoft.com/office/officeart/2018/2/layout/IconLabelList"/>
    <dgm:cxn modelId="{8A332147-C8E2-F948-BFBA-AB9181CF26C7}" type="presParOf" srcId="{20B5C11F-3F6D-4A1F-838C-D65F0AC08A18}" destId="{ABEB6F9C-118C-4EA0-A9CA-A8C50B3CD6AB}" srcOrd="1" destOrd="0" presId="urn:microsoft.com/office/officeart/2018/2/layout/IconLabelList"/>
    <dgm:cxn modelId="{26C2B34C-6E79-0648-97DA-03CD6C28A66C}" type="presParOf" srcId="{20B5C11F-3F6D-4A1F-838C-D65F0AC08A18}" destId="{2FD4E6E2-52D3-4726-B576-388F5CA83643}" srcOrd="2" destOrd="0" presId="urn:microsoft.com/office/officeart/2018/2/layout/IconLabelList"/>
    <dgm:cxn modelId="{43067417-89A1-5348-BF7F-D1F368752742}" type="presParOf" srcId="{C494308E-BF4F-4714-AE21-6923B1D71537}" destId="{0D3D6DF4-AE2F-4EC6-96D9-CE333B39CD7E}" srcOrd="1" destOrd="0" presId="urn:microsoft.com/office/officeart/2018/2/layout/IconLabelList"/>
    <dgm:cxn modelId="{0BA2583D-879E-1140-9E64-2331A4869319}" type="presParOf" srcId="{C494308E-BF4F-4714-AE21-6923B1D71537}" destId="{4E98005D-53C5-4E33-ABEE-3EF50FEBB917}" srcOrd="2" destOrd="0" presId="urn:microsoft.com/office/officeart/2018/2/layout/IconLabelList"/>
    <dgm:cxn modelId="{947DA5A4-7A55-324B-A892-EA5E81616C61}" type="presParOf" srcId="{4E98005D-53C5-4E33-ABEE-3EF50FEBB917}" destId="{F74F78CF-E8C9-4D72-882A-1C4D9874756D}" srcOrd="0" destOrd="0" presId="urn:microsoft.com/office/officeart/2018/2/layout/IconLabelList"/>
    <dgm:cxn modelId="{D2006FFF-01E2-894A-A536-A6D8E2D9C2BE}" type="presParOf" srcId="{4E98005D-53C5-4E33-ABEE-3EF50FEBB917}" destId="{FE1D72B5-A560-43E4-A4D9-5B8B37093DA2}" srcOrd="1" destOrd="0" presId="urn:microsoft.com/office/officeart/2018/2/layout/IconLabelList"/>
    <dgm:cxn modelId="{6CE3381C-DAAF-D748-9CBB-3BD221E70D71}" type="presParOf" srcId="{4E98005D-53C5-4E33-ABEE-3EF50FEBB917}" destId="{4A893754-F4FB-43C3-B86E-744DD7C14A3A}" srcOrd="2" destOrd="0" presId="urn:microsoft.com/office/officeart/2018/2/layout/IconLabelList"/>
    <dgm:cxn modelId="{90D57D9E-8FE2-F647-90D6-CC454CF2F269}" type="presParOf" srcId="{C494308E-BF4F-4714-AE21-6923B1D71537}" destId="{F7E9F7A7-043B-49E6-ACE5-5C5BF2684DD6}" srcOrd="3" destOrd="0" presId="urn:microsoft.com/office/officeart/2018/2/layout/IconLabelList"/>
    <dgm:cxn modelId="{1AB222A9-00AA-444A-82F1-C84E860E6CD3}" type="presParOf" srcId="{C494308E-BF4F-4714-AE21-6923B1D71537}" destId="{51A36CFF-C4C1-4ED9-BC0F-246A4C4CEC4E}" srcOrd="4" destOrd="0" presId="urn:microsoft.com/office/officeart/2018/2/layout/IconLabelList"/>
    <dgm:cxn modelId="{B9679E89-525B-0249-ADDF-C2090A6EB945}" type="presParOf" srcId="{51A36CFF-C4C1-4ED9-BC0F-246A4C4CEC4E}" destId="{FE65C4AD-7436-4B79-BA00-FA4C2DF96DA6}" srcOrd="0" destOrd="0" presId="urn:microsoft.com/office/officeart/2018/2/layout/IconLabelList"/>
    <dgm:cxn modelId="{5CACBE96-70A8-4B46-867B-408735927E5B}" type="presParOf" srcId="{51A36CFF-C4C1-4ED9-BC0F-246A4C4CEC4E}" destId="{EC95A86D-B4F0-4221-A9BA-3C559EFADF15}" srcOrd="1" destOrd="0" presId="urn:microsoft.com/office/officeart/2018/2/layout/IconLabelList"/>
    <dgm:cxn modelId="{F226E91D-13AE-D741-AB23-76AF85CE72C2}" type="presParOf" srcId="{51A36CFF-C4C1-4ED9-BC0F-246A4C4CEC4E}" destId="{22E8C3C3-3AA6-44C4-A602-1E8B31AE7C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F3543FDD-41CA-BF42-A880-01C8E260EFC0}" type="pres">
      <dgm:prSet presAssocID="{4289BFB3-64C3-DF4D-9BF0-15AA33652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7CD9C-A6F9-544B-9BEA-54AA08FC9503}" type="pres">
      <dgm:prSet presAssocID="{A29B4C0B-0F0B-AD4A-908D-48EC505CF233}" presName="root1" presStyleCnt="0"/>
      <dgm:spPr/>
    </dgm:pt>
    <dgm:pt modelId="{4407E40E-AD1F-5346-AEA2-6CD1AD764BCC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6197278B-C8DD-A14F-884E-0961B22D3456}" type="pres">
      <dgm:prSet presAssocID="{A29B4C0B-0F0B-AD4A-908D-48EC505CF233}" presName="level2hierChild" presStyleCnt="0"/>
      <dgm:spPr/>
    </dgm:pt>
    <dgm:pt modelId="{0451106F-86D1-1248-967C-F8EC66BF22B3}" type="pres">
      <dgm:prSet presAssocID="{DC761B12-3FBF-E84B-8666-39D39ED61FDD}" presName="conn2-1" presStyleLbl="parChTrans1D2" presStyleIdx="0" presStyleCnt="3"/>
      <dgm:spPr/>
    </dgm:pt>
    <dgm:pt modelId="{540A17F1-C2DC-EF40-A5B8-BEE4F1A3A89B}" type="pres">
      <dgm:prSet presAssocID="{DC761B12-3FBF-E84B-8666-39D39ED61FDD}" presName="connTx" presStyleLbl="parChTrans1D2" presStyleIdx="0" presStyleCnt="3"/>
      <dgm:spPr/>
    </dgm:pt>
    <dgm:pt modelId="{1BF144E9-6F4F-2F4A-99F0-9C3411E8CAFA}" type="pres">
      <dgm:prSet presAssocID="{B6BF672D-33E2-4B44-A17B-DE149FA4BECE}" presName="root2" presStyleCnt="0"/>
      <dgm:spPr/>
    </dgm:pt>
    <dgm:pt modelId="{9BB707D5-3322-B541-8511-6DB4DC5D8B79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63EB133-A191-0A41-8EA1-235337FDF7AE}" type="pres">
      <dgm:prSet presAssocID="{B6BF672D-33E2-4B44-A17B-DE149FA4BECE}" presName="level3hierChild" presStyleCnt="0"/>
      <dgm:spPr/>
    </dgm:pt>
    <dgm:pt modelId="{DE99BEE3-FC88-7448-A897-F653DB786AE1}" type="pres">
      <dgm:prSet presAssocID="{9B77A52E-58C8-6341-AD64-C072FB1D89C0}" presName="conn2-1" presStyleLbl="parChTrans1D2" presStyleIdx="1" presStyleCnt="3"/>
      <dgm:spPr/>
    </dgm:pt>
    <dgm:pt modelId="{FA61AF27-6762-4D4F-AA3C-DA19422696A3}" type="pres">
      <dgm:prSet presAssocID="{9B77A52E-58C8-6341-AD64-C072FB1D89C0}" presName="connTx" presStyleLbl="parChTrans1D2" presStyleIdx="1" presStyleCnt="3"/>
      <dgm:spPr/>
    </dgm:pt>
    <dgm:pt modelId="{FA0F9386-BA79-D442-AA05-4014E7E7ED6E}" type="pres">
      <dgm:prSet presAssocID="{7E2EAC59-A808-5D41-93E5-E0CDBC24ED8A}" presName="root2" presStyleCnt="0"/>
      <dgm:spPr/>
    </dgm:pt>
    <dgm:pt modelId="{ED503874-5DBD-9D4B-B043-7DD7B8C687F5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360DE2BF-4408-D24F-BEAB-C8EAA85D6387}" type="pres">
      <dgm:prSet presAssocID="{7E2EAC59-A808-5D41-93E5-E0CDBC24ED8A}" presName="level3hierChild" presStyleCnt="0"/>
      <dgm:spPr/>
    </dgm:pt>
    <dgm:pt modelId="{04AA1186-0E07-E24E-913D-A3B6F2F07975}" type="pres">
      <dgm:prSet presAssocID="{3C204AB1-C1C9-9B46-8F8A-28AA8C4C2D7E}" presName="conn2-1" presStyleLbl="parChTrans1D2" presStyleIdx="2" presStyleCnt="3"/>
      <dgm:spPr/>
    </dgm:pt>
    <dgm:pt modelId="{34876B6E-4AE8-DA4E-9AC8-CF68391CE2DA}" type="pres">
      <dgm:prSet presAssocID="{3C204AB1-C1C9-9B46-8F8A-28AA8C4C2D7E}" presName="connTx" presStyleLbl="parChTrans1D2" presStyleIdx="2" presStyleCnt="3"/>
      <dgm:spPr/>
    </dgm:pt>
    <dgm:pt modelId="{8028FB27-5FB6-E444-A9CB-72EFB6111CD3}" type="pres">
      <dgm:prSet presAssocID="{8712A8B2-5544-1B49-91F7-ACDBEC26EBAD}" presName="root2" presStyleCnt="0"/>
      <dgm:spPr/>
    </dgm:pt>
    <dgm:pt modelId="{DF549F5C-5C7B-A04F-A107-5599A66D7E1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69F6143F-42A6-274F-A082-944DBCBF3093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75DD308-F6C7-C545-B22C-B6146C027172}" type="presOf" srcId="{DC761B12-3FBF-E84B-8666-39D39ED61FDD}" destId="{0451106F-86D1-1248-967C-F8EC66BF22B3}" srcOrd="0" destOrd="0" presId="urn:microsoft.com/office/officeart/2005/8/layout/hierarchy2"/>
    <dgm:cxn modelId="{2E72D612-91FD-9F47-B522-07CC5E405B57}" type="presOf" srcId="{8712A8B2-5544-1B49-91F7-ACDBEC26EBAD}" destId="{DF549F5C-5C7B-A04F-A107-5599A66D7E1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645AF54F-2F70-6A47-93F2-FC98275F571F}" type="presOf" srcId="{9B77A52E-58C8-6341-AD64-C072FB1D89C0}" destId="{DE99BEE3-FC88-7448-A897-F653DB786AE1}" srcOrd="0" destOrd="0" presId="urn:microsoft.com/office/officeart/2005/8/layout/hierarchy2"/>
    <dgm:cxn modelId="{D512F35D-B457-EB40-AC7A-A713FE09174A}" type="presOf" srcId="{B6BF672D-33E2-4B44-A17B-DE149FA4BECE}" destId="{9BB707D5-3322-B541-8511-6DB4DC5D8B79}" srcOrd="0" destOrd="0" presId="urn:microsoft.com/office/officeart/2005/8/layout/hierarchy2"/>
    <dgm:cxn modelId="{38556C61-FDC3-344F-9E59-D1D501AFFEF5}" type="presOf" srcId="{4289BFB3-64C3-DF4D-9BF0-15AA33652822}" destId="{F3543FDD-41CA-BF42-A880-01C8E260EFC0}" srcOrd="0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B24F198-A994-D24B-B2FC-7084263EA186}" type="presOf" srcId="{DC761B12-3FBF-E84B-8666-39D39ED61FDD}" destId="{540A17F1-C2DC-EF40-A5B8-BEE4F1A3A89B}" srcOrd="1" destOrd="0" presId="urn:microsoft.com/office/officeart/2005/8/layout/hierarchy2"/>
    <dgm:cxn modelId="{50B669B3-433C-B841-9D3C-8BEE38805F65}" type="presOf" srcId="{9B77A52E-58C8-6341-AD64-C072FB1D89C0}" destId="{FA61AF27-6762-4D4F-AA3C-DA19422696A3}" srcOrd="1" destOrd="0" presId="urn:microsoft.com/office/officeart/2005/8/layout/hierarchy2"/>
    <dgm:cxn modelId="{D45FDBB4-9AEE-9E48-9315-B18BED597E83}" type="presOf" srcId="{7E2EAC59-A808-5D41-93E5-E0CDBC24ED8A}" destId="{ED503874-5DBD-9D4B-B043-7DD7B8C687F5}" srcOrd="0" destOrd="0" presId="urn:microsoft.com/office/officeart/2005/8/layout/hierarchy2"/>
    <dgm:cxn modelId="{5713C0D4-D274-A24D-B814-93A0E3FAD29D}" type="presOf" srcId="{3C204AB1-C1C9-9B46-8F8A-28AA8C4C2D7E}" destId="{34876B6E-4AE8-DA4E-9AC8-CF68391CE2DA}" srcOrd="1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B07EC0F3-8FD3-D04C-A353-C949F60AA0F4}" type="presOf" srcId="{A29B4C0B-0F0B-AD4A-908D-48EC505CF233}" destId="{4407E40E-AD1F-5346-AEA2-6CD1AD764BCC}" srcOrd="0" destOrd="0" presId="urn:microsoft.com/office/officeart/2005/8/layout/hierarchy2"/>
    <dgm:cxn modelId="{95423EFB-5F69-7449-9E06-F7DB218362D3}" type="presOf" srcId="{3C204AB1-C1C9-9B46-8F8A-28AA8C4C2D7E}" destId="{04AA1186-0E07-E24E-913D-A3B6F2F07975}" srcOrd="0" destOrd="0" presId="urn:microsoft.com/office/officeart/2005/8/layout/hierarchy2"/>
    <dgm:cxn modelId="{DD5D0222-7B81-3144-B218-19320BB03BDB}" type="presParOf" srcId="{F3543FDD-41CA-BF42-A880-01C8E260EFC0}" destId="{8CD7CD9C-A6F9-544B-9BEA-54AA08FC9503}" srcOrd="0" destOrd="0" presId="urn:microsoft.com/office/officeart/2005/8/layout/hierarchy2"/>
    <dgm:cxn modelId="{56186D3D-4E06-1949-9C36-F5942032068F}" type="presParOf" srcId="{8CD7CD9C-A6F9-544B-9BEA-54AA08FC9503}" destId="{4407E40E-AD1F-5346-AEA2-6CD1AD764BCC}" srcOrd="0" destOrd="0" presId="urn:microsoft.com/office/officeart/2005/8/layout/hierarchy2"/>
    <dgm:cxn modelId="{242BE292-E69F-C348-B77C-CB493780FB7E}" type="presParOf" srcId="{8CD7CD9C-A6F9-544B-9BEA-54AA08FC9503}" destId="{6197278B-C8DD-A14F-884E-0961B22D3456}" srcOrd="1" destOrd="0" presId="urn:microsoft.com/office/officeart/2005/8/layout/hierarchy2"/>
    <dgm:cxn modelId="{EFDB4866-518A-C848-856C-91E76937B08C}" type="presParOf" srcId="{6197278B-C8DD-A14F-884E-0961B22D3456}" destId="{0451106F-86D1-1248-967C-F8EC66BF22B3}" srcOrd="0" destOrd="0" presId="urn:microsoft.com/office/officeart/2005/8/layout/hierarchy2"/>
    <dgm:cxn modelId="{177FD0E5-98CA-C247-9E27-CD39EE15D888}" type="presParOf" srcId="{0451106F-86D1-1248-967C-F8EC66BF22B3}" destId="{540A17F1-C2DC-EF40-A5B8-BEE4F1A3A89B}" srcOrd="0" destOrd="0" presId="urn:microsoft.com/office/officeart/2005/8/layout/hierarchy2"/>
    <dgm:cxn modelId="{5CBAAFDF-B968-6C4A-AD4A-52C380965D96}" type="presParOf" srcId="{6197278B-C8DD-A14F-884E-0961B22D3456}" destId="{1BF144E9-6F4F-2F4A-99F0-9C3411E8CAFA}" srcOrd="1" destOrd="0" presId="urn:microsoft.com/office/officeart/2005/8/layout/hierarchy2"/>
    <dgm:cxn modelId="{D0F691F6-E7FB-0241-A742-0D32B0667656}" type="presParOf" srcId="{1BF144E9-6F4F-2F4A-99F0-9C3411E8CAFA}" destId="{9BB707D5-3322-B541-8511-6DB4DC5D8B79}" srcOrd="0" destOrd="0" presId="urn:microsoft.com/office/officeart/2005/8/layout/hierarchy2"/>
    <dgm:cxn modelId="{FD3AF07D-EBE9-7546-93FF-406BBBF7E963}" type="presParOf" srcId="{1BF144E9-6F4F-2F4A-99F0-9C3411E8CAFA}" destId="{263EB133-A191-0A41-8EA1-235337FDF7AE}" srcOrd="1" destOrd="0" presId="urn:microsoft.com/office/officeart/2005/8/layout/hierarchy2"/>
    <dgm:cxn modelId="{6797ABE3-4069-8649-909D-A39BF62530F8}" type="presParOf" srcId="{6197278B-C8DD-A14F-884E-0961B22D3456}" destId="{DE99BEE3-FC88-7448-A897-F653DB786AE1}" srcOrd="2" destOrd="0" presId="urn:microsoft.com/office/officeart/2005/8/layout/hierarchy2"/>
    <dgm:cxn modelId="{4F7210E9-2BF3-974B-8712-78F3A9CA9DE0}" type="presParOf" srcId="{DE99BEE3-FC88-7448-A897-F653DB786AE1}" destId="{FA61AF27-6762-4D4F-AA3C-DA19422696A3}" srcOrd="0" destOrd="0" presId="urn:microsoft.com/office/officeart/2005/8/layout/hierarchy2"/>
    <dgm:cxn modelId="{FA64DE21-980E-5346-A7DA-D9525FF01AB8}" type="presParOf" srcId="{6197278B-C8DD-A14F-884E-0961B22D3456}" destId="{FA0F9386-BA79-D442-AA05-4014E7E7ED6E}" srcOrd="3" destOrd="0" presId="urn:microsoft.com/office/officeart/2005/8/layout/hierarchy2"/>
    <dgm:cxn modelId="{3C43C7B2-1543-6248-BCF5-3D72A79C163B}" type="presParOf" srcId="{FA0F9386-BA79-D442-AA05-4014E7E7ED6E}" destId="{ED503874-5DBD-9D4B-B043-7DD7B8C687F5}" srcOrd="0" destOrd="0" presId="urn:microsoft.com/office/officeart/2005/8/layout/hierarchy2"/>
    <dgm:cxn modelId="{2432213F-37BC-0843-A3CC-45FFA05210E9}" type="presParOf" srcId="{FA0F9386-BA79-D442-AA05-4014E7E7ED6E}" destId="{360DE2BF-4408-D24F-BEAB-C8EAA85D6387}" srcOrd="1" destOrd="0" presId="urn:microsoft.com/office/officeart/2005/8/layout/hierarchy2"/>
    <dgm:cxn modelId="{ACD678F9-3A7D-FD4B-86EC-2BF4F9CB93E6}" type="presParOf" srcId="{6197278B-C8DD-A14F-884E-0961B22D3456}" destId="{04AA1186-0E07-E24E-913D-A3B6F2F07975}" srcOrd="4" destOrd="0" presId="urn:microsoft.com/office/officeart/2005/8/layout/hierarchy2"/>
    <dgm:cxn modelId="{2B25628F-8333-5849-AD04-6A54EEC1C87B}" type="presParOf" srcId="{04AA1186-0E07-E24E-913D-A3B6F2F07975}" destId="{34876B6E-4AE8-DA4E-9AC8-CF68391CE2DA}" srcOrd="0" destOrd="0" presId="urn:microsoft.com/office/officeart/2005/8/layout/hierarchy2"/>
    <dgm:cxn modelId="{53FA32E3-1279-E54A-B730-E154A1F8706A}" type="presParOf" srcId="{6197278B-C8DD-A14F-884E-0961B22D3456}" destId="{8028FB27-5FB6-E444-A9CB-72EFB6111CD3}" srcOrd="5" destOrd="0" presId="urn:microsoft.com/office/officeart/2005/8/layout/hierarchy2"/>
    <dgm:cxn modelId="{30374F45-1FD7-0E47-88E5-ACEC64E0967D}" type="presParOf" srcId="{8028FB27-5FB6-E444-A9CB-72EFB6111CD3}" destId="{DF549F5C-5C7B-A04F-A107-5599A66D7E1C}" srcOrd="0" destOrd="0" presId="urn:microsoft.com/office/officeart/2005/8/layout/hierarchy2"/>
    <dgm:cxn modelId="{3554A9FE-3FB4-3749-BE5D-71DE09A31454}" type="presParOf" srcId="{8028FB27-5FB6-E444-A9CB-72EFB6111CD3}" destId="{69F6143F-42A6-274F-A082-944DBCBF309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908CC429-BB3B-4941-9E03-3C8AC6F5F093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78FD272B-F0A3-824F-9770-080601186B26}" type="pres">
      <dgm:prSet presAssocID="{A29B4C0B-0F0B-AD4A-908D-48EC505CF233}" presName="root1" presStyleCnt="0"/>
      <dgm:spPr/>
    </dgm:pt>
    <dgm:pt modelId="{3FAADE5A-06F5-1344-ABCB-6C755B2E8E03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0DD163C1-D4CA-3342-87BF-07592EE76E44}" type="pres">
      <dgm:prSet presAssocID="{A29B4C0B-0F0B-AD4A-908D-48EC505CF233}" presName="level2hierChild" presStyleCnt="0"/>
      <dgm:spPr/>
    </dgm:pt>
    <dgm:pt modelId="{8F836977-F300-DD47-B230-EA94446CB411}" type="pres">
      <dgm:prSet presAssocID="{DC761B12-3FBF-E84B-8666-39D39ED61FDD}" presName="conn2-1" presStyleLbl="parChTrans1D2" presStyleIdx="0" presStyleCnt="3"/>
      <dgm:spPr/>
    </dgm:pt>
    <dgm:pt modelId="{9E2E5451-ED0B-2A44-A609-9AC7886A740B}" type="pres">
      <dgm:prSet presAssocID="{DC761B12-3FBF-E84B-8666-39D39ED61FDD}" presName="connTx" presStyleLbl="parChTrans1D2" presStyleIdx="0" presStyleCnt="3"/>
      <dgm:spPr/>
    </dgm:pt>
    <dgm:pt modelId="{FC3D686F-1B76-734F-8360-EE430090E3EA}" type="pres">
      <dgm:prSet presAssocID="{B6BF672D-33E2-4B44-A17B-DE149FA4BECE}" presName="root2" presStyleCnt="0"/>
      <dgm:spPr/>
    </dgm:pt>
    <dgm:pt modelId="{1F92219A-8781-B649-9B0E-82C418E76F2E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35FA0FD8-E8DD-3041-B44F-355958CCE210}" type="pres">
      <dgm:prSet presAssocID="{B6BF672D-33E2-4B44-A17B-DE149FA4BECE}" presName="level3hierChild" presStyleCnt="0"/>
      <dgm:spPr/>
    </dgm:pt>
    <dgm:pt modelId="{00B6FC45-AAF8-6D48-9349-51F53378DB38}" type="pres">
      <dgm:prSet presAssocID="{9B77A52E-58C8-6341-AD64-C072FB1D89C0}" presName="conn2-1" presStyleLbl="parChTrans1D2" presStyleIdx="1" presStyleCnt="3"/>
      <dgm:spPr/>
    </dgm:pt>
    <dgm:pt modelId="{E755610F-4BAA-0F44-9F50-15BE3A4D2527}" type="pres">
      <dgm:prSet presAssocID="{9B77A52E-58C8-6341-AD64-C072FB1D89C0}" presName="connTx" presStyleLbl="parChTrans1D2" presStyleIdx="1" presStyleCnt="3"/>
      <dgm:spPr/>
    </dgm:pt>
    <dgm:pt modelId="{DD44C4B3-3908-7A4A-9A3D-70214665C8FA}" type="pres">
      <dgm:prSet presAssocID="{7E2EAC59-A808-5D41-93E5-E0CDBC24ED8A}" presName="root2" presStyleCnt="0"/>
      <dgm:spPr/>
    </dgm:pt>
    <dgm:pt modelId="{35D34B32-C293-FB45-81C3-C186FD8D07E5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4526A54E-97EF-D344-BCC6-571A652B342E}" type="pres">
      <dgm:prSet presAssocID="{7E2EAC59-A808-5D41-93E5-E0CDBC24ED8A}" presName="level3hierChild" presStyleCnt="0"/>
      <dgm:spPr/>
    </dgm:pt>
    <dgm:pt modelId="{8CA28A43-9C3F-FC42-BE59-312B21F2CA02}" type="pres">
      <dgm:prSet presAssocID="{3C204AB1-C1C9-9B46-8F8A-28AA8C4C2D7E}" presName="conn2-1" presStyleLbl="parChTrans1D2" presStyleIdx="2" presStyleCnt="3"/>
      <dgm:spPr/>
    </dgm:pt>
    <dgm:pt modelId="{66A2541B-1B45-4642-880C-28D521667873}" type="pres">
      <dgm:prSet presAssocID="{3C204AB1-C1C9-9B46-8F8A-28AA8C4C2D7E}" presName="connTx" presStyleLbl="parChTrans1D2" presStyleIdx="2" presStyleCnt="3"/>
      <dgm:spPr/>
    </dgm:pt>
    <dgm:pt modelId="{F58118A2-7F08-D646-A1AD-8D4DED82D59F}" type="pres">
      <dgm:prSet presAssocID="{8712A8B2-5544-1B49-91F7-ACDBEC26EBAD}" presName="root2" presStyleCnt="0"/>
      <dgm:spPr/>
    </dgm:pt>
    <dgm:pt modelId="{BFCDAE92-CE0C-0E40-82D1-A0DA6EA6B90B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7329D7A5-40A4-B04D-A9A6-CAB8F4DAC412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AC7FC830-420C-0A4F-8FBE-45D61FB841D9}" type="presOf" srcId="{A29B4C0B-0F0B-AD4A-908D-48EC505CF233}" destId="{3FAADE5A-06F5-1344-ABCB-6C755B2E8E03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817AE74A-FAA9-B84D-AB45-425B922888FA}" type="presOf" srcId="{4289BFB3-64C3-DF4D-9BF0-15AA33652822}" destId="{908CC429-BB3B-4941-9E03-3C8AC6F5F093}" srcOrd="0" destOrd="0" presId="urn:microsoft.com/office/officeart/2005/8/layout/hierarchy2"/>
    <dgm:cxn modelId="{B726B37C-A359-8B48-B900-26DFEAA8D112}" type="presOf" srcId="{3C204AB1-C1C9-9B46-8F8A-28AA8C4C2D7E}" destId="{66A2541B-1B45-4642-880C-28D521667873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D6AE1BA6-451B-FA4A-8805-3E8F189EF933}" type="presOf" srcId="{3C204AB1-C1C9-9B46-8F8A-28AA8C4C2D7E}" destId="{8CA28A43-9C3F-FC42-BE59-312B21F2CA02}" srcOrd="0" destOrd="0" presId="urn:microsoft.com/office/officeart/2005/8/layout/hierarchy2"/>
    <dgm:cxn modelId="{AB0A28AD-68A6-4A4A-BA84-FA99B27B0F8C}" type="presOf" srcId="{9B77A52E-58C8-6341-AD64-C072FB1D89C0}" destId="{E755610F-4BAA-0F44-9F50-15BE3A4D2527}" srcOrd="1" destOrd="0" presId="urn:microsoft.com/office/officeart/2005/8/layout/hierarchy2"/>
    <dgm:cxn modelId="{D76F21B1-325B-5F4D-8C41-E5245977E782}" type="presOf" srcId="{DC761B12-3FBF-E84B-8666-39D39ED61FDD}" destId="{9E2E5451-ED0B-2A44-A609-9AC7886A740B}" srcOrd="1" destOrd="0" presId="urn:microsoft.com/office/officeart/2005/8/layout/hierarchy2"/>
    <dgm:cxn modelId="{DB1AD3B3-80DA-9F41-8B0D-87D6D5242AD9}" type="presOf" srcId="{DC761B12-3FBF-E84B-8666-39D39ED61FDD}" destId="{8F836977-F300-DD47-B230-EA94446CB411}" srcOrd="0" destOrd="0" presId="urn:microsoft.com/office/officeart/2005/8/layout/hierarchy2"/>
    <dgm:cxn modelId="{FF0DC5BF-0285-1442-AABF-97E7FCF9E0E2}" type="presOf" srcId="{7E2EAC59-A808-5D41-93E5-E0CDBC24ED8A}" destId="{35D34B32-C293-FB45-81C3-C186FD8D07E5}" srcOrd="0" destOrd="0" presId="urn:microsoft.com/office/officeart/2005/8/layout/hierarchy2"/>
    <dgm:cxn modelId="{59B981C7-F6B8-E549-BDEC-516533CDDCEC}" type="presOf" srcId="{B6BF672D-33E2-4B44-A17B-DE149FA4BECE}" destId="{1F92219A-8781-B649-9B0E-82C418E76F2E}" srcOrd="0" destOrd="0" presId="urn:microsoft.com/office/officeart/2005/8/layout/hierarchy2"/>
    <dgm:cxn modelId="{F9F230C8-890C-4546-AA93-19839E7AD6BC}" type="presOf" srcId="{8712A8B2-5544-1B49-91F7-ACDBEC26EBAD}" destId="{BFCDAE92-CE0C-0E40-82D1-A0DA6EA6B90B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27F368FD-229B-8F41-A4FC-DFB53A4FA1D7}" type="presOf" srcId="{9B77A52E-58C8-6341-AD64-C072FB1D89C0}" destId="{00B6FC45-AAF8-6D48-9349-51F53378DB38}" srcOrd="0" destOrd="0" presId="urn:microsoft.com/office/officeart/2005/8/layout/hierarchy2"/>
    <dgm:cxn modelId="{6CA7A4C1-E294-B54C-9C46-874961A3591A}" type="presParOf" srcId="{908CC429-BB3B-4941-9E03-3C8AC6F5F093}" destId="{78FD272B-F0A3-824F-9770-080601186B26}" srcOrd="0" destOrd="0" presId="urn:microsoft.com/office/officeart/2005/8/layout/hierarchy2"/>
    <dgm:cxn modelId="{D6EE863C-F27D-B74C-8031-9AF77912F24E}" type="presParOf" srcId="{78FD272B-F0A3-824F-9770-080601186B26}" destId="{3FAADE5A-06F5-1344-ABCB-6C755B2E8E03}" srcOrd="0" destOrd="0" presId="urn:microsoft.com/office/officeart/2005/8/layout/hierarchy2"/>
    <dgm:cxn modelId="{B5CB91FC-9988-7E40-B074-A1828829927F}" type="presParOf" srcId="{78FD272B-F0A3-824F-9770-080601186B26}" destId="{0DD163C1-D4CA-3342-87BF-07592EE76E44}" srcOrd="1" destOrd="0" presId="urn:microsoft.com/office/officeart/2005/8/layout/hierarchy2"/>
    <dgm:cxn modelId="{C6008980-0ADA-8F47-A49D-B08CC1E6FE00}" type="presParOf" srcId="{0DD163C1-D4CA-3342-87BF-07592EE76E44}" destId="{8F836977-F300-DD47-B230-EA94446CB411}" srcOrd="0" destOrd="0" presId="urn:microsoft.com/office/officeart/2005/8/layout/hierarchy2"/>
    <dgm:cxn modelId="{D0E0CA45-4D55-2E41-B1A4-C49560B4DBF3}" type="presParOf" srcId="{8F836977-F300-DD47-B230-EA94446CB411}" destId="{9E2E5451-ED0B-2A44-A609-9AC7886A740B}" srcOrd="0" destOrd="0" presId="urn:microsoft.com/office/officeart/2005/8/layout/hierarchy2"/>
    <dgm:cxn modelId="{99600935-D0F1-AA46-ACF9-0BA51AB66AF8}" type="presParOf" srcId="{0DD163C1-D4CA-3342-87BF-07592EE76E44}" destId="{FC3D686F-1B76-734F-8360-EE430090E3EA}" srcOrd="1" destOrd="0" presId="urn:microsoft.com/office/officeart/2005/8/layout/hierarchy2"/>
    <dgm:cxn modelId="{162F6E8E-10F7-9D42-A222-54D70118DC45}" type="presParOf" srcId="{FC3D686F-1B76-734F-8360-EE430090E3EA}" destId="{1F92219A-8781-B649-9B0E-82C418E76F2E}" srcOrd="0" destOrd="0" presId="urn:microsoft.com/office/officeart/2005/8/layout/hierarchy2"/>
    <dgm:cxn modelId="{E1745C70-5AF8-8044-B345-7A08F408DF49}" type="presParOf" srcId="{FC3D686F-1B76-734F-8360-EE430090E3EA}" destId="{35FA0FD8-E8DD-3041-B44F-355958CCE210}" srcOrd="1" destOrd="0" presId="urn:microsoft.com/office/officeart/2005/8/layout/hierarchy2"/>
    <dgm:cxn modelId="{253F2066-079E-3A40-9793-5FF8AC53A41A}" type="presParOf" srcId="{0DD163C1-D4CA-3342-87BF-07592EE76E44}" destId="{00B6FC45-AAF8-6D48-9349-51F53378DB38}" srcOrd="2" destOrd="0" presId="urn:microsoft.com/office/officeart/2005/8/layout/hierarchy2"/>
    <dgm:cxn modelId="{328A1B17-EF63-834F-A89F-27F46C8F05AF}" type="presParOf" srcId="{00B6FC45-AAF8-6D48-9349-51F53378DB38}" destId="{E755610F-4BAA-0F44-9F50-15BE3A4D2527}" srcOrd="0" destOrd="0" presId="urn:microsoft.com/office/officeart/2005/8/layout/hierarchy2"/>
    <dgm:cxn modelId="{F5D8A8F5-556D-4C44-9D72-4EF305E5C4AC}" type="presParOf" srcId="{0DD163C1-D4CA-3342-87BF-07592EE76E44}" destId="{DD44C4B3-3908-7A4A-9A3D-70214665C8FA}" srcOrd="3" destOrd="0" presId="urn:microsoft.com/office/officeart/2005/8/layout/hierarchy2"/>
    <dgm:cxn modelId="{3DF3E7E6-12D2-BE41-8926-7E15E463F93E}" type="presParOf" srcId="{DD44C4B3-3908-7A4A-9A3D-70214665C8FA}" destId="{35D34B32-C293-FB45-81C3-C186FD8D07E5}" srcOrd="0" destOrd="0" presId="urn:microsoft.com/office/officeart/2005/8/layout/hierarchy2"/>
    <dgm:cxn modelId="{8B1C4FD5-D48A-7A47-BF72-37BA32C52483}" type="presParOf" srcId="{DD44C4B3-3908-7A4A-9A3D-70214665C8FA}" destId="{4526A54E-97EF-D344-BCC6-571A652B342E}" srcOrd="1" destOrd="0" presId="urn:microsoft.com/office/officeart/2005/8/layout/hierarchy2"/>
    <dgm:cxn modelId="{92C0E272-723B-D84D-86F4-24D9D3A74DE3}" type="presParOf" srcId="{0DD163C1-D4CA-3342-87BF-07592EE76E44}" destId="{8CA28A43-9C3F-FC42-BE59-312B21F2CA02}" srcOrd="4" destOrd="0" presId="urn:microsoft.com/office/officeart/2005/8/layout/hierarchy2"/>
    <dgm:cxn modelId="{7F4B2BDC-74E6-C045-8ACC-9BDA19797286}" type="presParOf" srcId="{8CA28A43-9C3F-FC42-BE59-312B21F2CA02}" destId="{66A2541B-1B45-4642-880C-28D521667873}" srcOrd="0" destOrd="0" presId="urn:microsoft.com/office/officeart/2005/8/layout/hierarchy2"/>
    <dgm:cxn modelId="{ACAC9154-F016-8243-9974-339DCACDDBFB}" type="presParOf" srcId="{0DD163C1-D4CA-3342-87BF-07592EE76E44}" destId="{F58118A2-7F08-D646-A1AD-8D4DED82D59F}" srcOrd="5" destOrd="0" presId="urn:microsoft.com/office/officeart/2005/8/layout/hierarchy2"/>
    <dgm:cxn modelId="{B6B7E53C-F804-5C49-824F-782A433E86D6}" type="presParOf" srcId="{F58118A2-7F08-D646-A1AD-8D4DED82D59F}" destId="{BFCDAE92-CE0C-0E40-82D1-A0DA6EA6B90B}" srcOrd="0" destOrd="0" presId="urn:microsoft.com/office/officeart/2005/8/layout/hierarchy2"/>
    <dgm:cxn modelId="{3DD621E0-ED4D-0944-A2ED-1DA4A98F682E}" type="presParOf" srcId="{F58118A2-7F08-D646-A1AD-8D4DED82D59F}" destId="{7329D7A5-40A4-B04D-A9A6-CAB8F4DAC4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DB60F5C5-AABF-4642-B51B-D3D71F866665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75D85EE-30C5-014A-A5A6-75E1C250370A}" type="pres">
      <dgm:prSet presAssocID="{A29B4C0B-0F0B-AD4A-908D-48EC505CF233}" presName="root1" presStyleCnt="0"/>
      <dgm:spPr/>
    </dgm:pt>
    <dgm:pt modelId="{5392037A-5FD6-504F-B9FC-B29CC0231EC4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CAFB192D-23DB-6041-9D5A-77DBD62BFC93}" type="pres">
      <dgm:prSet presAssocID="{A29B4C0B-0F0B-AD4A-908D-48EC505CF233}" presName="level2hierChild" presStyleCnt="0"/>
      <dgm:spPr/>
    </dgm:pt>
    <dgm:pt modelId="{83E9210C-EB7E-F945-B298-F1E68C99D82A}" type="pres">
      <dgm:prSet presAssocID="{DC761B12-3FBF-E84B-8666-39D39ED61FDD}" presName="conn2-1" presStyleLbl="parChTrans1D2" presStyleIdx="0" presStyleCnt="3"/>
      <dgm:spPr/>
    </dgm:pt>
    <dgm:pt modelId="{1F15764D-F613-DF42-9E45-94F021B80C11}" type="pres">
      <dgm:prSet presAssocID="{DC761B12-3FBF-E84B-8666-39D39ED61FDD}" presName="connTx" presStyleLbl="parChTrans1D2" presStyleIdx="0" presStyleCnt="3"/>
      <dgm:spPr/>
    </dgm:pt>
    <dgm:pt modelId="{1041AAFF-09F3-9647-8943-ABF89C317C5A}" type="pres">
      <dgm:prSet presAssocID="{B6BF672D-33E2-4B44-A17B-DE149FA4BECE}" presName="root2" presStyleCnt="0"/>
      <dgm:spPr/>
    </dgm:pt>
    <dgm:pt modelId="{5E3852E1-1187-7547-B736-B41963291540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CFEFDA1-1FAB-4E48-B285-C78F7D58F80C}" type="pres">
      <dgm:prSet presAssocID="{B6BF672D-33E2-4B44-A17B-DE149FA4BECE}" presName="level3hierChild" presStyleCnt="0"/>
      <dgm:spPr/>
    </dgm:pt>
    <dgm:pt modelId="{CBDAD70B-F22D-4E43-BB33-620C92881693}" type="pres">
      <dgm:prSet presAssocID="{9B77A52E-58C8-6341-AD64-C072FB1D89C0}" presName="conn2-1" presStyleLbl="parChTrans1D2" presStyleIdx="1" presStyleCnt="3"/>
      <dgm:spPr/>
    </dgm:pt>
    <dgm:pt modelId="{E868D629-C6C6-5042-81C8-C80B9DA0C682}" type="pres">
      <dgm:prSet presAssocID="{9B77A52E-58C8-6341-AD64-C072FB1D89C0}" presName="connTx" presStyleLbl="parChTrans1D2" presStyleIdx="1" presStyleCnt="3"/>
      <dgm:spPr/>
    </dgm:pt>
    <dgm:pt modelId="{91BC37CF-822D-A44D-8E11-D263D009BC88}" type="pres">
      <dgm:prSet presAssocID="{7E2EAC59-A808-5D41-93E5-E0CDBC24ED8A}" presName="root2" presStyleCnt="0"/>
      <dgm:spPr/>
    </dgm:pt>
    <dgm:pt modelId="{798F8989-807D-5E46-81C1-B4A8EE63A4FA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C02BF1C0-6120-964F-A64C-F26763559B83}" type="pres">
      <dgm:prSet presAssocID="{7E2EAC59-A808-5D41-93E5-E0CDBC24ED8A}" presName="level3hierChild" presStyleCnt="0"/>
      <dgm:spPr/>
    </dgm:pt>
    <dgm:pt modelId="{6D7560CC-581B-AB4B-A32C-F4AAFA30C1C9}" type="pres">
      <dgm:prSet presAssocID="{3C204AB1-C1C9-9B46-8F8A-28AA8C4C2D7E}" presName="conn2-1" presStyleLbl="parChTrans1D2" presStyleIdx="2" presStyleCnt="3"/>
      <dgm:spPr/>
    </dgm:pt>
    <dgm:pt modelId="{DE423F16-0F54-274B-8C52-11936896D44E}" type="pres">
      <dgm:prSet presAssocID="{3C204AB1-C1C9-9B46-8F8A-28AA8C4C2D7E}" presName="connTx" presStyleLbl="parChTrans1D2" presStyleIdx="2" presStyleCnt="3"/>
      <dgm:spPr/>
    </dgm:pt>
    <dgm:pt modelId="{1DF5A9A9-4083-B246-974B-7E4BCA5A0893}" type="pres">
      <dgm:prSet presAssocID="{8712A8B2-5544-1B49-91F7-ACDBEC26EBAD}" presName="root2" presStyleCnt="0"/>
      <dgm:spPr/>
    </dgm:pt>
    <dgm:pt modelId="{DEFC9BE0-3218-3C41-84C6-39FE135BBAD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B50DB0D6-A7B3-4140-AABF-B7C904437494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3A81F0D-867B-8E42-B5D5-DEE77D271FFC}" type="presOf" srcId="{3C204AB1-C1C9-9B46-8F8A-28AA8C4C2D7E}" destId="{DE423F16-0F54-274B-8C52-11936896D44E}" srcOrd="1" destOrd="0" presId="urn:microsoft.com/office/officeart/2005/8/layout/hierarchy2"/>
    <dgm:cxn modelId="{1245A92E-CB78-A644-81E3-B49E105CB8BA}" type="presOf" srcId="{8712A8B2-5544-1B49-91F7-ACDBEC26EBAD}" destId="{DEFC9BE0-3218-3C41-84C6-39FE135BBAD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14ED3B48-A009-CA46-991E-87195EDB001D}" type="presOf" srcId="{DC761B12-3FBF-E84B-8666-39D39ED61FDD}" destId="{83E9210C-EB7E-F945-B298-F1E68C99D82A}" srcOrd="0" destOrd="0" presId="urn:microsoft.com/office/officeart/2005/8/layout/hierarchy2"/>
    <dgm:cxn modelId="{4C1CA84D-1A7D-1240-A728-FBD24BEC9ACA}" type="presOf" srcId="{4289BFB3-64C3-DF4D-9BF0-15AA33652822}" destId="{DB60F5C5-AABF-4642-B51B-D3D71F866665}" srcOrd="0" destOrd="0" presId="urn:microsoft.com/office/officeart/2005/8/layout/hierarchy2"/>
    <dgm:cxn modelId="{CC0FCF52-512F-BF4A-8488-E87532584225}" type="presOf" srcId="{9B77A52E-58C8-6341-AD64-C072FB1D89C0}" destId="{CBDAD70B-F22D-4E43-BB33-620C92881693}" srcOrd="0" destOrd="0" presId="urn:microsoft.com/office/officeart/2005/8/layout/hierarchy2"/>
    <dgm:cxn modelId="{DB4C9F81-F171-0C4F-91C6-6138E995784A}" type="presOf" srcId="{9B77A52E-58C8-6341-AD64-C072FB1D89C0}" destId="{E868D629-C6C6-5042-81C8-C80B9DA0C682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C13998D-A7E3-6546-A4C6-D10F7C6D6866}" type="presOf" srcId="{7E2EAC59-A808-5D41-93E5-E0CDBC24ED8A}" destId="{798F8989-807D-5E46-81C1-B4A8EE63A4FA}" srcOrd="0" destOrd="0" presId="urn:microsoft.com/office/officeart/2005/8/layout/hierarchy2"/>
    <dgm:cxn modelId="{F15189CA-CB02-7A40-9D68-78C80D253193}" type="presOf" srcId="{B6BF672D-33E2-4B44-A17B-DE149FA4BECE}" destId="{5E3852E1-1187-7547-B736-B41963291540}" srcOrd="0" destOrd="0" presId="urn:microsoft.com/office/officeart/2005/8/layout/hierarchy2"/>
    <dgm:cxn modelId="{609E60DE-B7AE-D044-B958-4D5689A40912}" type="presOf" srcId="{A29B4C0B-0F0B-AD4A-908D-48EC505CF233}" destId="{5392037A-5FD6-504F-B9FC-B29CC0231EC4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DC4BC9EE-F84D-5941-8F39-C690CEB2A84F}" type="presOf" srcId="{DC761B12-3FBF-E84B-8666-39D39ED61FDD}" destId="{1F15764D-F613-DF42-9E45-94F021B80C11}" srcOrd="1" destOrd="0" presId="urn:microsoft.com/office/officeart/2005/8/layout/hierarchy2"/>
    <dgm:cxn modelId="{7449CEF7-BDE8-6A4B-8438-749580F52391}" type="presOf" srcId="{3C204AB1-C1C9-9B46-8F8A-28AA8C4C2D7E}" destId="{6D7560CC-581B-AB4B-A32C-F4AAFA30C1C9}" srcOrd="0" destOrd="0" presId="urn:microsoft.com/office/officeart/2005/8/layout/hierarchy2"/>
    <dgm:cxn modelId="{772F5CC2-2F41-6848-A583-A83FFDAF2162}" type="presParOf" srcId="{DB60F5C5-AABF-4642-B51B-D3D71F866665}" destId="{875D85EE-30C5-014A-A5A6-75E1C250370A}" srcOrd="0" destOrd="0" presId="urn:microsoft.com/office/officeart/2005/8/layout/hierarchy2"/>
    <dgm:cxn modelId="{BD539DC7-F3D5-0348-86A8-2F3991FCD9B2}" type="presParOf" srcId="{875D85EE-30C5-014A-A5A6-75E1C250370A}" destId="{5392037A-5FD6-504F-B9FC-B29CC0231EC4}" srcOrd="0" destOrd="0" presId="urn:microsoft.com/office/officeart/2005/8/layout/hierarchy2"/>
    <dgm:cxn modelId="{2C25538A-E109-B842-B532-A501C8E5070A}" type="presParOf" srcId="{875D85EE-30C5-014A-A5A6-75E1C250370A}" destId="{CAFB192D-23DB-6041-9D5A-77DBD62BFC93}" srcOrd="1" destOrd="0" presId="urn:microsoft.com/office/officeart/2005/8/layout/hierarchy2"/>
    <dgm:cxn modelId="{8E367D43-F008-CC42-930C-6863676B61C0}" type="presParOf" srcId="{CAFB192D-23DB-6041-9D5A-77DBD62BFC93}" destId="{83E9210C-EB7E-F945-B298-F1E68C99D82A}" srcOrd="0" destOrd="0" presId="urn:microsoft.com/office/officeart/2005/8/layout/hierarchy2"/>
    <dgm:cxn modelId="{5D03565C-BB97-684E-8239-7475FF28064E}" type="presParOf" srcId="{83E9210C-EB7E-F945-B298-F1E68C99D82A}" destId="{1F15764D-F613-DF42-9E45-94F021B80C11}" srcOrd="0" destOrd="0" presId="urn:microsoft.com/office/officeart/2005/8/layout/hierarchy2"/>
    <dgm:cxn modelId="{235DBE8D-0CEF-164C-B2FF-8FA68EDFB3A8}" type="presParOf" srcId="{CAFB192D-23DB-6041-9D5A-77DBD62BFC93}" destId="{1041AAFF-09F3-9647-8943-ABF89C317C5A}" srcOrd="1" destOrd="0" presId="urn:microsoft.com/office/officeart/2005/8/layout/hierarchy2"/>
    <dgm:cxn modelId="{4574FA80-5A1D-7444-B17B-B476A6A1473A}" type="presParOf" srcId="{1041AAFF-09F3-9647-8943-ABF89C317C5A}" destId="{5E3852E1-1187-7547-B736-B41963291540}" srcOrd="0" destOrd="0" presId="urn:microsoft.com/office/officeart/2005/8/layout/hierarchy2"/>
    <dgm:cxn modelId="{C0B7207C-F2F3-0E47-9AB7-641B9A2B1317}" type="presParOf" srcId="{1041AAFF-09F3-9647-8943-ABF89C317C5A}" destId="{2CFEFDA1-1FAB-4E48-B285-C78F7D58F80C}" srcOrd="1" destOrd="0" presId="urn:microsoft.com/office/officeart/2005/8/layout/hierarchy2"/>
    <dgm:cxn modelId="{C56BED0D-B97D-524E-B049-00730211B928}" type="presParOf" srcId="{CAFB192D-23DB-6041-9D5A-77DBD62BFC93}" destId="{CBDAD70B-F22D-4E43-BB33-620C92881693}" srcOrd="2" destOrd="0" presId="urn:microsoft.com/office/officeart/2005/8/layout/hierarchy2"/>
    <dgm:cxn modelId="{E9250E0D-05EF-2D40-A9B5-B0C73199C79E}" type="presParOf" srcId="{CBDAD70B-F22D-4E43-BB33-620C92881693}" destId="{E868D629-C6C6-5042-81C8-C80B9DA0C682}" srcOrd="0" destOrd="0" presId="urn:microsoft.com/office/officeart/2005/8/layout/hierarchy2"/>
    <dgm:cxn modelId="{F4612B4D-3CF4-904C-9058-7F5437FAAA62}" type="presParOf" srcId="{CAFB192D-23DB-6041-9D5A-77DBD62BFC93}" destId="{91BC37CF-822D-A44D-8E11-D263D009BC88}" srcOrd="3" destOrd="0" presId="urn:microsoft.com/office/officeart/2005/8/layout/hierarchy2"/>
    <dgm:cxn modelId="{AC9529F8-B2E6-024E-A2EE-6181B527E6AD}" type="presParOf" srcId="{91BC37CF-822D-A44D-8E11-D263D009BC88}" destId="{798F8989-807D-5E46-81C1-B4A8EE63A4FA}" srcOrd="0" destOrd="0" presId="urn:microsoft.com/office/officeart/2005/8/layout/hierarchy2"/>
    <dgm:cxn modelId="{AB43AF9C-7B28-9345-A965-B1A07C81F49B}" type="presParOf" srcId="{91BC37CF-822D-A44D-8E11-D263D009BC88}" destId="{C02BF1C0-6120-964F-A64C-F26763559B83}" srcOrd="1" destOrd="0" presId="urn:microsoft.com/office/officeart/2005/8/layout/hierarchy2"/>
    <dgm:cxn modelId="{95A37797-49E8-6A4F-8DDB-7089BEB657B2}" type="presParOf" srcId="{CAFB192D-23DB-6041-9D5A-77DBD62BFC93}" destId="{6D7560CC-581B-AB4B-A32C-F4AAFA30C1C9}" srcOrd="4" destOrd="0" presId="urn:microsoft.com/office/officeart/2005/8/layout/hierarchy2"/>
    <dgm:cxn modelId="{2A8EBB8B-76F5-1B47-A88F-ED1352699FB3}" type="presParOf" srcId="{6D7560CC-581B-AB4B-A32C-F4AAFA30C1C9}" destId="{DE423F16-0F54-274B-8C52-11936896D44E}" srcOrd="0" destOrd="0" presId="urn:microsoft.com/office/officeart/2005/8/layout/hierarchy2"/>
    <dgm:cxn modelId="{C7083163-C700-0948-89BF-1924F2849299}" type="presParOf" srcId="{CAFB192D-23DB-6041-9D5A-77DBD62BFC93}" destId="{1DF5A9A9-4083-B246-974B-7E4BCA5A0893}" srcOrd="5" destOrd="0" presId="urn:microsoft.com/office/officeart/2005/8/layout/hierarchy2"/>
    <dgm:cxn modelId="{D3BBD952-E070-0048-8115-AE1EBA0C1586}" type="presParOf" srcId="{1DF5A9A9-4083-B246-974B-7E4BCA5A0893}" destId="{DEFC9BE0-3218-3C41-84C6-39FE135BBADC}" srcOrd="0" destOrd="0" presId="urn:microsoft.com/office/officeart/2005/8/layout/hierarchy2"/>
    <dgm:cxn modelId="{95E88E7F-86BF-F54D-9182-5E05F2271EE1}" type="presParOf" srcId="{1DF5A9A9-4083-B246-974B-7E4BCA5A0893}" destId="{B50DB0D6-A7B3-4140-AABF-B7C9044374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40A2CF-07A0-AD46-9023-36008A74A128}" type="doc">
      <dgm:prSet loTypeId="urn:microsoft.com/office/officeart/2005/8/layout/hierarchy5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BF23742-6349-AF4A-A0C9-16B5633F5284}">
      <dgm:prSet phldrT="[Text]"/>
      <dgm:spPr/>
      <dgm:t>
        <a:bodyPr/>
        <a:lstStyle/>
        <a:p>
          <a:r>
            <a:rPr lang="en-GB" dirty="0"/>
            <a:t>Gender</a:t>
          </a:r>
        </a:p>
      </dgm:t>
    </dgm:pt>
    <dgm:pt modelId="{1B5C748A-719C-4D4F-8EE3-73462037AABA}" type="parTrans" cxnId="{90529CF5-78E3-B545-A373-3785E2526F16}">
      <dgm:prSet/>
      <dgm:spPr/>
      <dgm:t>
        <a:bodyPr/>
        <a:lstStyle/>
        <a:p>
          <a:endParaRPr lang="en-GB"/>
        </a:p>
      </dgm:t>
    </dgm:pt>
    <dgm:pt modelId="{5A15BE8F-7D73-004B-88A6-96E3EEEB0D4E}" type="sibTrans" cxnId="{90529CF5-78E3-B545-A373-3785E2526F16}">
      <dgm:prSet/>
      <dgm:spPr/>
      <dgm:t>
        <a:bodyPr/>
        <a:lstStyle/>
        <a:p>
          <a:endParaRPr lang="en-GB"/>
        </a:p>
      </dgm:t>
    </dgm:pt>
    <dgm:pt modelId="{4CEF4274-CB3A-FD40-BF80-2A1C51CAC042}">
      <dgm:prSet phldrT="[Text]"/>
      <dgm:spPr/>
      <dgm:t>
        <a:bodyPr/>
        <a:lstStyle/>
        <a:p>
          <a:r>
            <a:rPr lang="en-GB" dirty="0"/>
            <a:t>The best base model</a:t>
          </a:r>
        </a:p>
      </dgm:t>
    </dgm:pt>
    <dgm:pt modelId="{FDA065B4-6C16-9346-96F0-504511EDA7B4}" type="parTrans" cxnId="{EF175E32-7C2E-5743-AD25-F3A7D379D0D0}">
      <dgm:prSet/>
      <dgm:spPr/>
      <dgm:t>
        <a:bodyPr/>
        <a:lstStyle/>
        <a:p>
          <a:endParaRPr lang="en-GB"/>
        </a:p>
      </dgm:t>
    </dgm:pt>
    <dgm:pt modelId="{74F2651A-2651-3A4D-8B29-3F23543A56D4}" type="sibTrans" cxnId="{EF175E32-7C2E-5743-AD25-F3A7D379D0D0}">
      <dgm:prSet/>
      <dgm:spPr/>
      <dgm:t>
        <a:bodyPr/>
        <a:lstStyle/>
        <a:p>
          <a:endParaRPr lang="en-GB"/>
        </a:p>
      </dgm:t>
    </dgm:pt>
    <dgm:pt modelId="{1B143995-9DA6-ED4E-9FF1-07C9149CF5B1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CNN (Convolutional Neural Network) </a:t>
          </a:r>
        </a:p>
      </dgm:t>
    </dgm:pt>
    <dgm:pt modelId="{CC183370-8A5E-514E-A52A-058AA2F4A3BD}" type="parTrans" cxnId="{263E7CBD-C6C7-A846-BC63-C67E19283712}">
      <dgm:prSet/>
      <dgm:spPr/>
      <dgm:t>
        <a:bodyPr/>
        <a:lstStyle/>
        <a:p>
          <a:endParaRPr lang="en-GB"/>
        </a:p>
      </dgm:t>
    </dgm:pt>
    <dgm:pt modelId="{5C02F1F0-E01B-664E-AD80-C714317FC8A2}" type="sibTrans" cxnId="{263E7CBD-C6C7-A846-BC63-C67E19283712}">
      <dgm:prSet/>
      <dgm:spPr/>
      <dgm:t>
        <a:bodyPr/>
        <a:lstStyle/>
        <a:p>
          <a:endParaRPr lang="en-GB"/>
        </a:p>
      </dgm:t>
    </dgm:pt>
    <dgm:pt modelId="{604BAC2A-07C3-2646-9CC8-79AE5DA68839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DD04E5F6-0019-5E41-B420-273161A6A677}" type="parTrans" cxnId="{FF5C58C2-E529-4C4B-943A-00FD15252EDB}">
      <dgm:prSet/>
      <dgm:spPr/>
      <dgm:t>
        <a:bodyPr/>
        <a:lstStyle/>
        <a:p>
          <a:endParaRPr lang="en-GB"/>
        </a:p>
      </dgm:t>
    </dgm:pt>
    <dgm:pt modelId="{C1189682-C6F2-FC4B-BD2A-882847EEC6F1}" type="sibTrans" cxnId="{FF5C58C2-E529-4C4B-943A-00FD15252EDB}">
      <dgm:prSet/>
      <dgm:spPr/>
      <dgm:t>
        <a:bodyPr/>
        <a:lstStyle/>
        <a:p>
          <a:endParaRPr lang="en-GB"/>
        </a:p>
      </dgm:t>
    </dgm:pt>
    <dgm:pt modelId="{3AA0A1A0-98DB-ED4C-99EB-42A72162628E}">
      <dgm:prSet phldrT="[Text]"/>
      <dgm:spPr/>
      <dgm:t>
        <a:bodyPr/>
        <a:lstStyle/>
        <a:p>
          <a:r>
            <a:rPr lang="en-GB" dirty="0"/>
            <a:t>Hyperparameter tuning</a:t>
          </a:r>
        </a:p>
      </dgm:t>
    </dgm:pt>
    <dgm:pt modelId="{8B355405-F36C-7242-9244-E1A42F3F2AE2}" type="parTrans" cxnId="{F745118E-D128-1E4E-B3D8-EDB4DB7852C9}">
      <dgm:prSet/>
      <dgm:spPr/>
      <dgm:t>
        <a:bodyPr/>
        <a:lstStyle/>
        <a:p>
          <a:endParaRPr lang="en-GB"/>
        </a:p>
      </dgm:t>
    </dgm:pt>
    <dgm:pt modelId="{BEC51642-28EE-1F4D-9C1E-DEC68EE5A433}" type="sibTrans" cxnId="{F745118E-D128-1E4E-B3D8-EDB4DB7852C9}">
      <dgm:prSet/>
      <dgm:spPr/>
      <dgm:t>
        <a:bodyPr/>
        <a:lstStyle/>
        <a:p>
          <a:endParaRPr lang="en-GB"/>
        </a:p>
      </dgm:t>
    </dgm:pt>
    <dgm:pt modelId="{C4933CE7-F640-1D41-B4E7-4C98DF4FC36D}">
      <dgm:prSet phldrT="[Text]"/>
      <dgm:spPr/>
      <dgm:t>
        <a:bodyPr/>
        <a:lstStyle/>
        <a:p>
          <a:r>
            <a:rPr lang="en-GB" dirty="0"/>
            <a:t>Base models</a:t>
          </a:r>
        </a:p>
      </dgm:t>
    </dgm:pt>
    <dgm:pt modelId="{8342D557-6A9D-8043-8621-59E02025639D}" type="parTrans" cxnId="{A9549E33-0FD6-DC4D-9DD2-775864CFCEE4}">
      <dgm:prSet/>
      <dgm:spPr/>
      <dgm:t>
        <a:bodyPr/>
        <a:lstStyle/>
        <a:p>
          <a:endParaRPr lang="en-GB"/>
        </a:p>
      </dgm:t>
    </dgm:pt>
    <dgm:pt modelId="{AD416464-146F-0B43-924D-36ABC257A1A2}" type="sibTrans" cxnId="{A9549E33-0FD6-DC4D-9DD2-775864CFCEE4}">
      <dgm:prSet/>
      <dgm:spPr/>
      <dgm:t>
        <a:bodyPr/>
        <a:lstStyle/>
        <a:p>
          <a:endParaRPr lang="en-GB"/>
        </a:p>
      </dgm:t>
    </dgm:pt>
    <dgm:pt modelId="{B215FC95-259F-E949-95D5-7A95910CA8F5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r>
            <a:rPr lang="en-GB" dirty="0" err="1"/>
            <a:t>VGGFace</a:t>
          </a:r>
          <a:r>
            <a:rPr lang="en-GB" dirty="0"/>
            <a:t> </a:t>
          </a:r>
        </a:p>
        <a:p>
          <a:r>
            <a:rPr lang="en-GB" dirty="0"/>
            <a:t>(Pre-trained) </a:t>
          </a:r>
        </a:p>
      </dgm:t>
    </dgm:pt>
    <dgm:pt modelId="{3A4C1E5B-7189-D047-AFC8-5D8D041B6486}" type="sibTrans" cxnId="{B95A4203-9583-234C-B319-9C1E22E812C9}">
      <dgm:prSet/>
      <dgm:spPr/>
      <dgm:t>
        <a:bodyPr/>
        <a:lstStyle/>
        <a:p>
          <a:endParaRPr lang="en-GB"/>
        </a:p>
      </dgm:t>
    </dgm:pt>
    <dgm:pt modelId="{47635A03-C96A-AA46-AE4D-81917B8E58C1}" type="parTrans" cxnId="{B95A4203-9583-234C-B319-9C1E22E812C9}">
      <dgm:prSet/>
      <dgm:spPr/>
      <dgm:t>
        <a:bodyPr/>
        <a:lstStyle/>
        <a:p>
          <a:endParaRPr lang="en-GB"/>
        </a:p>
      </dgm:t>
    </dgm:pt>
    <dgm:pt modelId="{0E62703B-25AF-8944-9F8D-E92967AB8788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err="1"/>
            <a:t>ResNet</a:t>
          </a:r>
          <a:r>
            <a:rPr lang="en-GB" dirty="0"/>
            <a:t> </a:t>
          </a:r>
        </a:p>
        <a:p>
          <a:r>
            <a:rPr lang="en-GB" dirty="0"/>
            <a:t>(Pre-trained)</a:t>
          </a:r>
        </a:p>
      </dgm:t>
    </dgm:pt>
    <dgm:pt modelId="{456533BF-F42B-B047-8B9B-66E3FFCC53EF}" type="parTrans" cxnId="{EBB11EBE-B7BF-7E4A-A99C-77EBE7375175}">
      <dgm:prSet/>
      <dgm:spPr/>
      <dgm:t>
        <a:bodyPr/>
        <a:lstStyle/>
        <a:p>
          <a:endParaRPr lang="en-GB"/>
        </a:p>
      </dgm:t>
    </dgm:pt>
    <dgm:pt modelId="{3BD3EAD0-0AC1-E64B-8BB2-9CD2EFCBF54C}" type="sibTrans" cxnId="{EBB11EBE-B7BF-7E4A-A99C-77EBE7375175}">
      <dgm:prSet/>
      <dgm:spPr/>
      <dgm:t>
        <a:bodyPr/>
        <a:lstStyle/>
        <a:p>
          <a:endParaRPr lang="en-GB"/>
        </a:p>
      </dgm:t>
    </dgm:pt>
    <dgm:pt modelId="{C3550A1D-93BF-0B41-8346-B0FECB2E53E3}" type="pres">
      <dgm:prSet presAssocID="{A140A2CF-07A0-AD46-9023-36008A74A128}" presName="mainComposite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3A6D7737-C82C-3B47-942D-E81EDABDDE15}" type="pres">
      <dgm:prSet presAssocID="{A140A2CF-07A0-AD46-9023-36008A74A128}" presName="hierFlow" presStyleCnt="0"/>
      <dgm:spPr/>
    </dgm:pt>
    <dgm:pt modelId="{47A315B3-5856-E848-8631-70860095CB80}" type="pres">
      <dgm:prSet presAssocID="{A140A2CF-07A0-AD46-9023-36008A74A128}" presName="firstBuf" presStyleCnt="0"/>
      <dgm:spPr/>
    </dgm:pt>
    <dgm:pt modelId="{6B69A548-B6C0-2949-8377-7AB5D1CC6494}" type="pres">
      <dgm:prSet presAssocID="{A140A2CF-07A0-AD46-9023-36008A74A12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9074030-A9BC-7E43-A1D0-119B3F51A4EC}" type="pres">
      <dgm:prSet presAssocID="{ABF23742-6349-AF4A-A0C9-16B5633F5284}" presName="Name17" presStyleCnt="0"/>
      <dgm:spPr/>
    </dgm:pt>
    <dgm:pt modelId="{D8281008-C447-B042-8A7E-9C1B35D87BB2}" type="pres">
      <dgm:prSet presAssocID="{ABF23742-6349-AF4A-A0C9-16B5633F5284}" presName="level1Shape" presStyleLbl="node0" presStyleIdx="0" presStyleCnt="1">
        <dgm:presLayoutVars>
          <dgm:chPref val="3"/>
        </dgm:presLayoutVars>
      </dgm:prSet>
      <dgm:spPr/>
    </dgm:pt>
    <dgm:pt modelId="{8C4CA4C2-819A-1F41-A300-4809E71AC4F7}" type="pres">
      <dgm:prSet presAssocID="{ABF23742-6349-AF4A-A0C9-16B5633F5284}" presName="hierChild2" presStyleCnt="0"/>
      <dgm:spPr/>
    </dgm:pt>
    <dgm:pt modelId="{329A83E0-7535-164B-80E2-E660BB810B11}" type="pres">
      <dgm:prSet presAssocID="{FDA065B4-6C16-9346-96F0-504511EDA7B4}" presName="Name25" presStyleLbl="parChTrans1D2" presStyleIdx="0" presStyleCnt="1"/>
      <dgm:spPr/>
    </dgm:pt>
    <dgm:pt modelId="{EC9EECFD-1C99-0846-9891-DC1E54921CBD}" type="pres">
      <dgm:prSet presAssocID="{FDA065B4-6C16-9346-96F0-504511EDA7B4}" presName="connTx" presStyleLbl="parChTrans1D2" presStyleIdx="0" presStyleCnt="1"/>
      <dgm:spPr/>
    </dgm:pt>
    <dgm:pt modelId="{53C2183C-A536-D044-A0B8-96A033F51D16}" type="pres">
      <dgm:prSet presAssocID="{4CEF4274-CB3A-FD40-BF80-2A1C51CAC042}" presName="Name30" presStyleCnt="0"/>
      <dgm:spPr/>
    </dgm:pt>
    <dgm:pt modelId="{E2B18DE9-0A95-2D49-AB0A-C351CA9518F4}" type="pres">
      <dgm:prSet presAssocID="{4CEF4274-CB3A-FD40-BF80-2A1C51CAC042}" presName="level2Shape" presStyleLbl="node2" presStyleIdx="0" presStyleCnt="1"/>
      <dgm:spPr/>
    </dgm:pt>
    <dgm:pt modelId="{2774A1D7-D89A-8C4C-A9C1-471FF23DA141}" type="pres">
      <dgm:prSet presAssocID="{4CEF4274-CB3A-FD40-BF80-2A1C51CAC042}" presName="hierChild3" presStyleCnt="0"/>
      <dgm:spPr/>
    </dgm:pt>
    <dgm:pt modelId="{42CDF00C-A922-DA48-BA1C-06A36BAF9DEB}" type="pres">
      <dgm:prSet presAssocID="{CC183370-8A5E-514E-A52A-058AA2F4A3BD}" presName="Name25" presStyleLbl="parChTrans1D3" presStyleIdx="0" presStyleCnt="3"/>
      <dgm:spPr/>
    </dgm:pt>
    <dgm:pt modelId="{3A69B8A8-A26F-8247-AAB7-A87DC0DE0CF6}" type="pres">
      <dgm:prSet presAssocID="{CC183370-8A5E-514E-A52A-058AA2F4A3BD}" presName="connTx" presStyleLbl="parChTrans1D3" presStyleIdx="0" presStyleCnt="3"/>
      <dgm:spPr/>
    </dgm:pt>
    <dgm:pt modelId="{557E77B9-82CF-1541-97C6-02506C2A7A69}" type="pres">
      <dgm:prSet presAssocID="{1B143995-9DA6-ED4E-9FF1-07C9149CF5B1}" presName="Name30" presStyleCnt="0"/>
      <dgm:spPr/>
    </dgm:pt>
    <dgm:pt modelId="{9547455A-75A6-294B-ADC2-E2E0E4FF72CC}" type="pres">
      <dgm:prSet presAssocID="{1B143995-9DA6-ED4E-9FF1-07C9149CF5B1}" presName="level2Shape" presStyleLbl="node3" presStyleIdx="0" presStyleCnt="3"/>
      <dgm:spPr/>
    </dgm:pt>
    <dgm:pt modelId="{F9734C32-5E8B-D843-BEB8-DEBB4709F7CA}" type="pres">
      <dgm:prSet presAssocID="{1B143995-9DA6-ED4E-9FF1-07C9149CF5B1}" presName="hierChild3" presStyleCnt="0"/>
      <dgm:spPr/>
    </dgm:pt>
    <dgm:pt modelId="{C26BCEF2-8B7E-474F-8178-C4410549B708}" type="pres">
      <dgm:prSet presAssocID="{47635A03-C96A-AA46-AE4D-81917B8E58C1}" presName="Name25" presStyleLbl="parChTrans1D3" presStyleIdx="1" presStyleCnt="3"/>
      <dgm:spPr/>
    </dgm:pt>
    <dgm:pt modelId="{86E31B50-7408-9F41-896B-4EF107D01240}" type="pres">
      <dgm:prSet presAssocID="{47635A03-C96A-AA46-AE4D-81917B8E58C1}" presName="connTx" presStyleLbl="parChTrans1D3" presStyleIdx="1" presStyleCnt="3"/>
      <dgm:spPr/>
    </dgm:pt>
    <dgm:pt modelId="{12A98F8D-9146-5644-92E5-B79DD8B86AE3}" type="pres">
      <dgm:prSet presAssocID="{B215FC95-259F-E949-95D5-7A95910CA8F5}" presName="Name30" presStyleCnt="0"/>
      <dgm:spPr/>
    </dgm:pt>
    <dgm:pt modelId="{B6F62C0C-DEAD-EB48-98BB-2782A64BD108}" type="pres">
      <dgm:prSet presAssocID="{B215FC95-259F-E949-95D5-7A95910CA8F5}" presName="level2Shape" presStyleLbl="node3" presStyleIdx="1" presStyleCnt="3"/>
      <dgm:spPr/>
    </dgm:pt>
    <dgm:pt modelId="{CC979063-BE04-E447-91A7-53EDD1D2DA61}" type="pres">
      <dgm:prSet presAssocID="{B215FC95-259F-E949-95D5-7A95910CA8F5}" presName="hierChild3" presStyleCnt="0"/>
      <dgm:spPr/>
    </dgm:pt>
    <dgm:pt modelId="{F8DC667C-31EE-4A44-871B-FB377972720A}" type="pres">
      <dgm:prSet presAssocID="{456533BF-F42B-B047-8B9B-66E3FFCC53EF}" presName="Name25" presStyleLbl="parChTrans1D3" presStyleIdx="2" presStyleCnt="3"/>
      <dgm:spPr/>
    </dgm:pt>
    <dgm:pt modelId="{2034CC51-C6E2-6340-9004-2CC0581CDBA5}" type="pres">
      <dgm:prSet presAssocID="{456533BF-F42B-B047-8B9B-66E3FFCC53EF}" presName="connTx" presStyleLbl="parChTrans1D3" presStyleIdx="2" presStyleCnt="3"/>
      <dgm:spPr/>
    </dgm:pt>
    <dgm:pt modelId="{39CA9E59-9602-1942-B0B0-E710E48E06DA}" type="pres">
      <dgm:prSet presAssocID="{0E62703B-25AF-8944-9F8D-E92967AB8788}" presName="Name30" presStyleCnt="0"/>
      <dgm:spPr/>
    </dgm:pt>
    <dgm:pt modelId="{3D00CD69-F277-EA4D-8B2F-807023728E77}" type="pres">
      <dgm:prSet presAssocID="{0E62703B-25AF-8944-9F8D-E92967AB8788}" presName="level2Shape" presStyleLbl="node3" presStyleIdx="2" presStyleCnt="3"/>
      <dgm:spPr/>
    </dgm:pt>
    <dgm:pt modelId="{6BCDCE1C-BFD0-794F-92BA-64CEFBF47DFD}" type="pres">
      <dgm:prSet presAssocID="{0E62703B-25AF-8944-9F8D-E92967AB8788}" presName="hierChild3" presStyleCnt="0"/>
      <dgm:spPr/>
    </dgm:pt>
    <dgm:pt modelId="{F5271E44-98BE-C74B-A624-DDC46415ADD3}" type="pres">
      <dgm:prSet presAssocID="{A140A2CF-07A0-AD46-9023-36008A74A128}" presName="bgShapesFlow" presStyleCnt="0"/>
      <dgm:spPr/>
    </dgm:pt>
    <dgm:pt modelId="{2B8C29C5-66F6-CE4D-8594-910663BC957B}" type="pres">
      <dgm:prSet presAssocID="{604BAC2A-07C3-2646-9CC8-79AE5DA68839}" presName="rectComp" presStyleCnt="0"/>
      <dgm:spPr/>
    </dgm:pt>
    <dgm:pt modelId="{BE81EB25-C2AB-7F48-8C92-5E69CC01D56F}" type="pres">
      <dgm:prSet presAssocID="{604BAC2A-07C3-2646-9CC8-79AE5DA68839}" presName="bgRect" presStyleLbl="bgShp" presStyleIdx="0" presStyleCnt="3"/>
      <dgm:spPr/>
    </dgm:pt>
    <dgm:pt modelId="{C5F29213-141A-D845-B427-205EA24DC154}" type="pres">
      <dgm:prSet presAssocID="{604BAC2A-07C3-2646-9CC8-79AE5DA68839}" presName="bgRectTx" presStyleLbl="bgShp" presStyleIdx="0" presStyleCnt="3">
        <dgm:presLayoutVars>
          <dgm:bulletEnabled val="1"/>
        </dgm:presLayoutVars>
      </dgm:prSet>
      <dgm:spPr/>
    </dgm:pt>
    <dgm:pt modelId="{2346F370-EE29-AD42-AAA1-A006493CB6D3}" type="pres">
      <dgm:prSet presAssocID="{604BAC2A-07C3-2646-9CC8-79AE5DA68839}" presName="spComp" presStyleCnt="0"/>
      <dgm:spPr/>
    </dgm:pt>
    <dgm:pt modelId="{B14B79E7-6698-D042-9718-A91197EE28C9}" type="pres">
      <dgm:prSet presAssocID="{604BAC2A-07C3-2646-9CC8-79AE5DA68839}" presName="hSp" presStyleCnt="0"/>
      <dgm:spPr/>
    </dgm:pt>
    <dgm:pt modelId="{A119B768-9FD7-BD4B-AF74-5C0B6A314999}" type="pres">
      <dgm:prSet presAssocID="{3AA0A1A0-98DB-ED4C-99EB-42A72162628E}" presName="rectComp" presStyleCnt="0"/>
      <dgm:spPr/>
    </dgm:pt>
    <dgm:pt modelId="{96F7CCAD-4978-044F-B948-87E108392AC2}" type="pres">
      <dgm:prSet presAssocID="{3AA0A1A0-98DB-ED4C-99EB-42A72162628E}" presName="bgRect" presStyleLbl="bgShp" presStyleIdx="1" presStyleCnt="3"/>
      <dgm:spPr/>
    </dgm:pt>
    <dgm:pt modelId="{2D2B4CD3-C983-BE45-8D1B-3AD599B6E3CC}" type="pres">
      <dgm:prSet presAssocID="{3AA0A1A0-98DB-ED4C-99EB-42A72162628E}" presName="bgRectTx" presStyleLbl="bgShp" presStyleIdx="1" presStyleCnt="3">
        <dgm:presLayoutVars>
          <dgm:bulletEnabled val="1"/>
        </dgm:presLayoutVars>
      </dgm:prSet>
      <dgm:spPr/>
    </dgm:pt>
    <dgm:pt modelId="{E66A2E62-E0DC-FA4E-8117-801AF2733D03}" type="pres">
      <dgm:prSet presAssocID="{3AA0A1A0-98DB-ED4C-99EB-42A72162628E}" presName="spComp" presStyleCnt="0"/>
      <dgm:spPr/>
    </dgm:pt>
    <dgm:pt modelId="{5A4FB498-76A2-A740-8BF5-6394EBE0B46E}" type="pres">
      <dgm:prSet presAssocID="{3AA0A1A0-98DB-ED4C-99EB-42A72162628E}" presName="hSp" presStyleCnt="0"/>
      <dgm:spPr/>
    </dgm:pt>
    <dgm:pt modelId="{B19F244A-3D75-A748-A316-25368E19AF7D}" type="pres">
      <dgm:prSet presAssocID="{C4933CE7-F640-1D41-B4E7-4C98DF4FC36D}" presName="rectComp" presStyleCnt="0"/>
      <dgm:spPr/>
    </dgm:pt>
    <dgm:pt modelId="{A19B81A9-F56A-FA47-B56F-B2AE21EBEFF9}" type="pres">
      <dgm:prSet presAssocID="{C4933CE7-F640-1D41-B4E7-4C98DF4FC36D}" presName="bgRect" presStyleLbl="bgShp" presStyleIdx="2" presStyleCnt="3"/>
      <dgm:spPr/>
    </dgm:pt>
    <dgm:pt modelId="{D120D70A-55B1-5F44-857D-1A76E73B9FFD}" type="pres">
      <dgm:prSet presAssocID="{C4933CE7-F640-1D41-B4E7-4C98DF4FC36D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B95A4203-9583-234C-B319-9C1E22E812C9}" srcId="{4CEF4274-CB3A-FD40-BF80-2A1C51CAC042}" destId="{B215FC95-259F-E949-95D5-7A95910CA8F5}" srcOrd="1" destOrd="0" parTransId="{47635A03-C96A-AA46-AE4D-81917B8E58C1}" sibTransId="{3A4C1E5B-7189-D047-AFC8-5D8D041B6486}"/>
    <dgm:cxn modelId="{86267418-6E13-6C4C-9E62-8C052774A6BD}" type="presOf" srcId="{FDA065B4-6C16-9346-96F0-504511EDA7B4}" destId="{EC9EECFD-1C99-0846-9891-DC1E54921CBD}" srcOrd="1" destOrd="0" presId="urn:microsoft.com/office/officeart/2005/8/layout/hierarchy5"/>
    <dgm:cxn modelId="{9EC9DE1B-4478-DF41-BDAA-43CEE6D4C453}" type="presOf" srcId="{C4933CE7-F640-1D41-B4E7-4C98DF4FC36D}" destId="{A19B81A9-F56A-FA47-B56F-B2AE21EBEFF9}" srcOrd="0" destOrd="0" presId="urn:microsoft.com/office/officeart/2005/8/layout/hierarchy5"/>
    <dgm:cxn modelId="{6736D921-1C2B-984C-80A7-73FE929311A1}" type="presOf" srcId="{1B143995-9DA6-ED4E-9FF1-07C9149CF5B1}" destId="{9547455A-75A6-294B-ADC2-E2E0E4FF72CC}" srcOrd="0" destOrd="0" presId="urn:microsoft.com/office/officeart/2005/8/layout/hierarchy5"/>
    <dgm:cxn modelId="{24A54B2B-A811-C049-9E73-B47D979FFBB3}" type="presOf" srcId="{CC183370-8A5E-514E-A52A-058AA2F4A3BD}" destId="{42CDF00C-A922-DA48-BA1C-06A36BAF9DEB}" srcOrd="0" destOrd="0" presId="urn:microsoft.com/office/officeart/2005/8/layout/hierarchy5"/>
    <dgm:cxn modelId="{97633230-FC1B-604D-9982-0FE7762E3BD2}" type="presOf" srcId="{456533BF-F42B-B047-8B9B-66E3FFCC53EF}" destId="{2034CC51-C6E2-6340-9004-2CC0581CDBA5}" srcOrd="1" destOrd="0" presId="urn:microsoft.com/office/officeart/2005/8/layout/hierarchy5"/>
    <dgm:cxn modelId="{9BC84D30-F558-F940-B56A-BF568D2A29D7}" type="presOf" srcId="{CC183370-8A5E-514E-A52A-058AA2F4A3BD}" destId="{3A69B8A8-A26F-8247-AAB7-A87DC0DE0CF6}" srcOrd="1" destOrd="0" presId="urn:microsoft.com/office/officeart/2005/8/layout/hierarchy5"/>
    <dgm:cxn modelId="{EF175E32-7C2E-5743-AD25-F3A7D379D0D0}" srcId="{ABF23742-6349-AF4A-A0C9-16B5633F5284}" destId="{4CEF4274-CB3A-FD40-BF80-2A1C51CAC042}" srcOrd="0" destOrd="0" parTransId="{FDA065B4-6C16-9346-96F0-504511EDA7B4}" sibTransId="{74F2651A-2651-3A4D-8B29-3F23543A56D4}"/>
    <dgm:cxn modelId="{A9549E33-0FD6-DC4D-9DD2-775864CFCEE4}" srcId="{A140A2CF-07A0-AD46-9023-36008A74A128}" destId="{C4933CE7-F640-1D41-B4E7-4C98DF4FC36D}" srcOrd="3" destOrd="0" parTransId="{8342D557-6A9D-8043-8621-59E02025639D}" sibTransId="{AD416464-146F-0B43-924D-36ABC257A1A2}"/>
    <dgm:cxn modelId="{BE1E0946-0E61-A24B-BB94-590BF3AEEAD1}" type="presOf" srcId="{3AA0A1A0-98DB-ED4C-99EB-42A72162628E}" destId="{96F7CCAD-4978-044F-B948-87E108392AC2}" srcOrd="0" destOrd="0" presId="urn:microsoft.com/office/officeart/2005/8/layout/hierarchy5"/>
    <dgm:cxn modelId="{15A81A7B-A3F1-204D-A546-7D1112B0117A}" type="presOf" srcId="{B215FC95-259F-E949-95D5-7A95910CA8F5}" destId="{B6F62C0C-DEAD-EB48-98BB-2782A64BD108}" srcOrd="0" destOrd="0" presId="urn:microsoft.com/office/officeart/2005/8/layout/hierarchy5"/>
    <dgm:cxn modelId="{686AB27D-EA34-7B45-A026-A9F9F9EE7DBB}" type="presOf" srcId="{FDA065B4-6C16-9346-96F0-504511EDA7B4}" destId="{329A83E0-7535-164B-80E2-E660BB810B11}" srcOrd="0" destOrd="0" presId="urn:microsoft.com/office/officeart/2005/8/layout/hierarchy5"/>
    <dgm:cxn modelId="{9EF2DF81-D0FE-7F40-AB15-89E831BE8231}" type="presOf" srcId="{ABF23742-6349-AF4A-A0C9-16B5633F5284}" destId="{D8281008-C447-B042-8A7E-9C1B35D87BB2}" srcOrd="0" destOrd="0" presId="urn:microsoft.com/office/officeart/2005/8/layout/hierarchy5"/>
    <dgm:cxn modelId="{F745118E-D128-1E4E-B3D8-EDB4DB7852C9}" srcId="{A140A2CF-07A0-AD46-9023-36008A74A128}" destId="{3AA0A1A0-98DB-ED4C-99EB-42A72162628E}" srcOrd="2" destOrd="0" parTransId="{8B355405-F36C-7242-9244-E1A42F3F2AE2}" sibTransId="{BEC51642-28EE-1F4D-9C1E-DEC68EE5A433}"/>
    <dgm:cxn modelId="{FABFE199-5500-F246-9FFC-73672CBA738A}" type="presOf" srcId="{C4933CE7-F640-1D41-B4E7-4C98DF4FC36D}" destId="{D120D70A-55B1-5F44-857D-1A76E73B9FFD}" srcOrd="1" destOrd="0" presId="urn:microsoft.com/office/officeart/2005/8/layout/hierarchy5"/>
    <dgm:cxn modelId="{1F83FF9D-D345-1844-9BC6-8FF1A27BE490}" type="presOf" srcId="{0E62703B-25AF-8944-9F8D-E92967AB8788}" destId="{3D00CD69-F277-EA4D-8B2F-807023728E77}" srcOrd="0" destOrd="0" presId="urn:microsoft.com/office/officeart/2005/8/layout/hierarchy5"/>
    <dgm:cxn modelId="{F05B01A5-8B8F-094F-B257-A1542EA74290}" type="presOf" srcId="{456533BF-F42B-B047-8B9B-66E3FFCC53EF}" destId="{F8DC667C-31EE-4A44-871B-FB377972720A}" srcOrd="0" destOrd="0" presId="urn:microsoft.com/office/officeart/2005/8/layout/hierarchy5"/>
    <dgm:cxn modelId="{0CD545AC-D479-6D45-AB21-01527B190B9A}" type="presOf" srcId="{604BAC2A-07C3-2646-9CC8-79AE5DA68839}" destId="{C5F29213-141A-D845-B427-205EA24DC154}" srcOrd="1" destOrd="0" presId="urn:microsoft.com/office/officeart/2005/8/layout/hierarchy5"/>
    <dgm:cxn modelId="{8DDD9CB3-488D-6441-BC45-3B7214AA4EB0}" type="presOf" srcId="{604BAC2A-07C3-2646-9CC8-79AE5DA68839}" destId="{BE81EB25-C2AB-7F48-8C92-5E69CC01D56F}" srcOrd="0" destOrd="0" presId="urn:microsoft.com/office/officeart/2005/8/layout/hierarchy5"/>
    <dgm:cxn modelId="{263E7CBD-C6C7-A846-BC63-C67E19283712}" srcId="{4CEF4274-CB3A-FD40-BF80-2A1C51CAC042}" destId="{1B143995-9DA6-ED4E-9FF1-07C9149CF5B1}" srcOrd="0" destOrd="0" parTransId="{CC183370-8A5E-514E-A52A-058AA2F4A3BD}" sibTransId="{5C02F1F0-E01B-664E-AD80-C714317FC8A2}"/>
    <dgm:cxn modelId="{EBB11EBE-B7BF-7E4A-A99C-77EBE7375175}" srcId="{4CEF4274-CB3A-FD40-BF80-2A1C51CAC042}" destId="{0E62703B-25AF-8944-9F8D-E92967AB8788}" srcOrd="2" destOrd="0" parTransId="{456533BF-F42B-B047-8B9B-66E3FFCC53EF}" sibTransId="{3BD3EAD0-0AC1-E64B-8BB2-9CD2EFCBF54C}"/>
    <dgm:cxn modelId="{FF5C58C2-E529-4C4B-943A-00FD15252EDB}" srcId="{A140A2CF-07A0-AD46-9023-36008A74A128}" destId="{604BAC2A-07C3-2646-9CC8-79AE5DA68839}" srcOrd="1" destOrd="0" parTransId="{DD04E5F6-0019-5E41-B420-273161A6A677}" sibTransId="{C1189682-C6F2-FC4B-BD2A-882847EEC6F1}"/>
    <dgm:cxn modelId="{E5C150D5-D970-4948-98CA-4227BABC4DDB}" type="presOf" srcId="{A140A2CF-07A0-AD46-9023-36008A74A128}" destId="{C3550A1D-93BF-0B41-8346-B0FECB2E53E3}" srcOrd="0" destOrd="0" presId="urn:microsoft.com/office/officeart/2005/8/layout/hierarchy5"/>
    <dgm:cxn modelId="{993FCEE0-B24C-084D-9D5F-6859D3435EA1}" type="presOf" srcId="{4CEF4274-CB3A-FD40-BF80-2A1C51CAC042}" destId="{E2B18DE9-0A95-2D49-AB0A-C351CA9518F4}" srcOrd="0" destOrd="0" presId="urn:microsoft.com/office/officeart/2005/8/layout/hierarchy5"/>
    <dgm:cxn modelId="{D55083E3-6EC1-B24F-83FE-A9435469DF33}" type="presOf" srcId="{47635A03-C96A-AA46-AE4D-81917B8E58C1}" destId="{C26BCEF2-8B7E-474F-8178-C4410549B708}" srcOrd="0" destOrd="0" presId="urn:microsoft.com/office/officeart/2005/8/layout/hierarchy5"/>
    <dgm:cxn modelId="{54F9E4E5-82A2-B242-AC23-191F87E82919}" type="presOf" srcId="{3AA0A1A0-98DB-ED4C-99EB-42A72162628E}" destId="{2D2B4CD3-C983-BE45-8D1B-3AD599B6E3CC}" srcOrd="1" destOrd="0" presId="urn:microsoft.com/office/officeart/2005/8/layout/hierarchy5"/>
    <dgm:cxn modelId="{D40A83F2-84F9-784A-8D90-421FC3965B36}" type="presOf" srcId="{47635A03-C96A-AA46-AE4D-81917B8E58C1}" destId="{86E31B50-7408-9F41-896B-4EF107D01240}" srcOrd="1" destOrd="0" presId="urn:microsoft.com/office/officeart/2005/8/layout/hierarchy5"/>
    <dgm:cxn modelId="{90529CF5-78E3-B545-A373-3785E2526F16}" srcId="{A140A2CF-07A0-AD46-9023-36008A74A128}" destId="{ABF23742-6349-AF4A-A0C9-16B5633F5284}" srcOrd="0" destOrd="0" parTransId="{1B5C748A-719C-4D4F-8EE3-73462037AABA}" sibTransId="{5A15BE8F-7D73-004B-88A6-96E3EEEB0D4E}"/>
    <dgm:cxn modelId="{1243485D-C55B-6241-B60E-EDBFDFDC7E2D}" type="presParOf" srcId="{C3550A1D-93BF-0B41-8346-B0FECB2E53E3}" destId="{3A6D7737-C82C-3B47-942D-E81EDABDDE15}" srcOrd="0" destOrd="0" presId="urn:microsoft.com/office/officeart/2005/8/layout/hierarchy5"/>
    <dgm:cxn modelId="{F390C374-E578-5343-95E0-DBFC0E514DA0}" type="presParOf" srcId="{3A6D7737-C82C-3B47-942D-E81EDABDDE15}" destId="{47A315B3-5856-E848-8631-70860095CB80}" srcOrd="0" destOrd="0" presId="urn:microsoft.com/office/officeart/2005/8/layout/hierarchy5"/>
    <dgm:cxn modelId="{0C0DEB28-7ABE-AF45-A4D5-41B9ED377DB5}" type="presParOf" srcId="{3A6D7737-C82C-3B47-942D-E81EDABDDE15}" destId="{6B69A548-B6C0-2949-8377-7AB5D1CC6494}" srcOrd="1" destOrd="0" presId="urn:microsoft.com/office/officeart/2005/8/layout/hierarchy5"/>
    <dgm:cxn modelId="{FEDB6188-0724-8C4C-8AF1-0BDEB349745F}" type="presParOf" srcId="{6B69A548-B6C0-2949-8377-7AB5D1CC6494}" destId="{C9074030-A9BC-7E43-A1D0-119B3F51A4EC}" srcOrd="0" destOrd="0" presId="urn:microsoft.com/office/officeart/2005/8/layout/hierarchy5"/>
    <dgm:cxn modelId="{02BEABCD-23CA-0041-BA93-4D3E50F34C2D}" type="presParOf" srcId="{C9074030-A9BC-7E43-A1D0-119B3F51A4EC}" destId="{D8281008-C447-B042-8A7E-9C1B35D87BB2}" srcOrd="0" destOrd="0" presId="urn:microsoft.com/office/officeart/2005/8/layout/hierarchy5"/>
    <dgm:cxn modelId="{555062DD-A17C-4347-AAF3-F51EB9BD2109}" type="presParOf" srcId="{C9074030-A9BC-7E43-A1D0-119B3F51A4EC}" destId="{8C4CA4C2-819A-1F41-A300-4809E71AC4F7}" srcOrd="1" destOrd="0" presId="urn:microsoft.com/office/officeart/2005/8/layout/hierarchy5"/>
    <dgm:cxn modelId="{58BE668F-7B97-6F40-BC39-00630E75F7EF}" type="presParOf" srcId="{8C4CA4C2-819A-1F41-A300-4809E71AC4F7}" destId="{329A83E0-7535-164B-80E2-E660BB810B11}" srcOrd="0" destOrd="0" presId="urn:microsoft.com/office/officeart/2005/8/layout/hierarchy5"/>
    <dgm:cxn modelId="{3E8CAC8F-853C-8941-B63C-72B6D68F5677}" type="presParOf" srcId="{329A83E0-7535-164B-80E2-E660BB810B11}" destId="{EC9EECFD-1C99-0846-9891-DC1E54921CBD}" srcOrd="0" destOrd="0" presId="urn:microsoft.com/office/officeart/2005/8/layout/hierarchy5"/>
    <dgm:cxn modelId="{722392FE-F58E-5248-A529-616FFFB39461}" type="presParOf" srcId="{8C4CA4C2-819A-1F41-A300-4809E71AC4F7}" destId="{53C2183C-A536-D044-A0B8-96A033F51D16}" srcOrd="1" destOrd="0" presId="urn:microsoft.com/office/officeart/2005/8/layout/hierarchy5"/>
    <dgm:cxn modelId="{B3BE28E9-E3B8-FF47-8AD1-829B2FF6A2A7}" type="presParOf" srcId="{53C2183C-A536-D044-A0B8-96A033F51D16}" destId="{E2B18DE9-0A95-2D49-AB0A-C351CA9518F4}" srcOrd="0" destOrd="0" presId="urn:microsoft.com/office/officeart/2005/8/layout/hierarchy5"/>
    <dgm:cxn modelId="{58BF20C8-E2B3-CC44-907B-4ED7123A15DA}" type="presParOf" srcId="{53C2183C-A536-D044-A0B8-96A033F51D16}" destId="{2774A1D7-D89A-8C4C-A9C1-471FF23DA141}" srcOrd="1" destOrd="0" presId="urn:microsoft.com/office/officeart/2005/8/layout/hierarchy5"/>
    <dgm:cxn modelId="{96545A16-DD5C-2142-87FB-AEF784E190A2}" type="presParOf" srcId="{2774A1D7-D89A-8C4C-A9C1-471FF23DA141}" destId="{42CDF00C-A922-DA48-BA1C-06A36BAF9DEB}" srcOrd="0" destOrd="0" presId="urn:microsoft.com/office/officeart/2005/8/layout/hierarchy5"/>
    <dgm:cxn modelId="{F40CDB54-0635-9F43-8983-BEA83E1BCC2A}" type="presParOf" srcId="{42CDF00C-A922-DA48-BA1C-06A36BAF9DEB}" destId="{3A69B8A8-A26F-8247-AAB7-A87DC0DE0CF6}" srcOrd="0" destOrd="0" presId="urn:microsoft.com/office/officeart/2005/8/layout/hierarchy5"/>
    <dgm:cxn modelId="{6E42EE52-E4B7-804F-9A9E-1B1F7ED634B2}" type="presParOf" srcId="{2774A1D7-D89A-8C4C-A9C1-471FF23DA141}" destId="{557E77B9-82CF-1541-97C6-02506C2A7A69}" srcOrd="1" destOrd="0" presId="urn:microsoft.com/office/officeart/2005/8/layout/hierarchy5"/>
    <dgm:cxn modelId="{E957AD36-507E-1041-B457-947F98CFB462}" type="presParOf" srcId="{557E77B9-82CF-1541-97C6-02506C2A7A69}" destId="{9547455A-75A6-294B-ADC2-E2E0E4FF72CC}" srcOrd="0" destOrd="0" presId="urn:microsoft.com/office/officeart/2005/8/layout/hierarchy5"/>
    <dgm:cxn modelId="{6877C6DB-8F65-F54D-9CA0-14A213D92F5A}" type="presParOf" srcId="{557E77B9-82CF-1541-97C6-02506C2A7A69}" destId="{F9734C32-5E8B-D843-BEB8-DEBB4709F7CA}" srcOrd="1" destOrd="0" presId="urn:microsoft.com/office/officeart/2005/8/layout/hierarchy5"/>
    <dgm:cxn modelId="{7DED384E-8985-284A-B093-84C2B9554606}" type="presParOf" srcId="{2774A1D7-D89A-8C4C-A9C1-471FF23DA141}" destId="{C26BCEF2-8B7E-474F-8178-C4410549B708}" srcOrd="2" destOrd="0" presId="urn:microsoft.com/office/officeart/2005/8/layout/hierarchy5"/>
    <dgm:cxn modelId="{BB40930C-2789-A447-AB80-6A6A6B6EF9B1}" type="presParOf" srcId="{C26BCEF2-8B7E-474F-8178-C4410549B708}" destId="{86E31B50-7408-9F41-896B-4EF107D01240}" srcOrd="0" destOrd="0" presId="urn:microsoft.com/office/officeart/2005/8/layout/hierarchy5"/>
    <dgm:cxn modelId="{079CF3E9-C216-2D47-8DFE-289FF7F7130C}" type="presParOf" srcId="{2774A1D7-D89A-8C4C-A9C1-471FF23DA141}" destId="{12A98F8D-9146-5644-92E5-B79DD8B86AE3}" srcOrd="3" destOrd="0" presId="urn:microsoft.com/office/officeart/2005/8/layout/hierarchy5"/>
    <dgm:cxn modelId="{6B0908CE-3251-D04A-8643-A988B183804E}" type="presParOf" srcId="{12A98F8D-9146-5644-92E5-B79DD8B86AE3}" destId="{B6F62C0C-DEAD-EB48-98BB-2782A64BD108}" srcOrd="0" destOrd="0" presId="urn:microsoft.com/office/officeart/2005/8/layout/hierarchy5"/>
    <dgm:cxn modelId="{11150E0E-0D64-0445-844B-242A75688B4C}" type="presParOf" srcId="{12A98F8D-9146-5644-92E5-B79DD8B86AE3}" destId="{CC979063-BE04-E447-91A7-53EDD1D2DA61}" srcOrd="1" destOrd="0" presId="urn:microsoft.com/office/officeart/2005/8/layout/hierarchy5"/>
    <dgm:cxn modelId="{380828C3-5B4B-1F43-B1CE-87DF4AA0EFDC}" type="presParOf" srcId="{2774A1D7-D89A-8C4C-A9C1-471FF23DA141}" destId="{F8DC667C-31EE-4A44-871B-FB377972720A}" srcOrd="4" destOrd="0" presId="urn:microsoft.com/office/officeart/2005/8/layout/hierarchy5"/>
    <dgm:cxn modelId="{ADB69702-A455-2D43-9257-9F8B55576477}" type="presParOf" srcId="{F8DC667C-31EE-4A44-871B-FB377972720A}" destId="{2034CC51-C6E2-6340-9004-2CC0581CDBA5}" srcOrd="0" destOrd="0" presId="urn:microsoft.com/office/officeart/2005/8/layout/hierarchy5"/>
    <dgm:cxn modelId="{01449D92-6D3C-844F-A363-84300358A36E}" type="presParOf" srcId="{2774A1D7-D89A-8C4C-A9C1-471FF23DA141}" destId="{39CA9E59-9602-1942-B0B0-E710E48E06DA}" srcOrd="5" destOrd="0" presId="urn:microsoft.com/office/officeart/2005/8/layout/hierarchy5"/>
    <dgm:cxn modelId="{B9DC493F-56EB-2F4C-B93C-4B3EBDC63CB1}" type="presParOf" srcId="{39CA9E59-9602-1942-B0B0-E710E48E06DA}" destId="{3D00CD69-F277-EA4D-8B2F-807023728E77}" srcOrd="0" destOrd="0" presId="urn:microsoft.com/office/officeart/2005/8/layout/hierarchy5"/>
    <dgm:cxn modelId="{B24DEA5F-A9B8-E64D-ACDC-206789BDA86E}" type="presParOf" srcId="{39CA9E59-9602-1942-B0B0-E710E48E06DA}" destId="{6BCDCE1C-BFD0-794F-92BA-64CEFBF47DFD}" srcOrd="1" destOrd="0" presId="urn:microsoft.com/office/officeart/2005/8/layout/hierarchy5"/>
    <dgm:cxn modelId="{9E87264D-B6C0-F047-8402-684198F960E0}" type="presParOf" srcId="{C3550A1D-93BF-0B41-8346-B0FECB2E53E3}" destId="{F5271E44-98BE-C74B-A624-DDC46415ADD3}" srcOrd="1" destOrd="0" presId="urn:microsoft.com/office/officeart/2005/8/layout/hierarchy5"/>
    <dgm:cxn modelId="{05AB1E8E-5606-DD40-87F6-0B6A0A023751}" type="presParOf" srcId="{F5271E44-98BE-C74B-A624-DDC46415ADD3}" destId="{2B8C29C5-66F6-CE4D-8594-910663BC957B}" srcOrd="0" destOrd="0" presId="urn:microsoft.com/office/officeart/2005/8/layout/hierarchy5"/>
    <dgm:cxn modelId="{7D1E624C-B255-C744-853E-C00D2D1E3F5C}" type="presParOf" srcId="{2B8C29C5-66F6-CE4D-8594-910663BC957B}" destId="{BE81EB25-C2AB-7F48-8C92-5E69CC01D56F}" srcOrd="0" destOrd="0" presId="urn:microsoft.com/office/officeart/2005/8/layout/hierarchy5"/>
    <dgm:cxn modelId="{1853FFCE-EB98-AC44-94E8-ECE99E2F5D11}" type="presParOf" srcId="{2B8C29C5-66F6-CE4D-8594-910663BC957B}" destId="{C5F29213-141A-D845-B427-205EA24DC154}" srcOrd="1" destOrd="0" presId="urn:microsoft.com/office/officeart/2005/8/layout/hierarchy5"/>
    <dgm:cxn modelId="{C18D3998-0F68-6F40-9E3D-4EB8CB247D49}" type="presParOf" srcId="{F5271E44-98BE-C74B-A624-DDC46415ADD3}" destId="{2346F370-EE29-AD42-AAA1-A006493CB6D3}" srcOrd="1" destOrd="0" presId="urn:microsoft.com/office/officeart/2005/8/layout/hierarchy5"/>
    <dgm:cxn modelId="{D4A49828-B4BA-8B40-9ED8-6FD5FF582998}" type="presParOf" srcId="{2346F370-EE29-AD42-AAA1-A006493CB6D3}" destId="{B14B79E7-6698-D042-9718-A91197EE28C9}" srcOrd="0" destOrd="0" presId="urn:microsoft.com/office/officeart/2005/8/layout/hierarchy5"/>
    <dgm:cxn modelId="{F10C313A-AD20-CE43-A521-E1956E326ECF}" type="presParOf" srcId="{F5271E44-98BE-C74B-A624-DDC46415ADD3}" destId="{A119B768-9FD7-BD4B-AF74-5C0B6A314999}" srcOrd="2" destOrd="0" presId="urn:microsoft.com/office/officeart/2005/8/layout/hierarchy5"/>
    <dgm:cxn modelId="{3294B0F8-D8CC-054E-A6F1-EB0F71B3F16B}" type="presParOf" srcId="{A119B768-9FD7-BD4B-AF74-5C0B6A314999}" destId="{96F7CCAD-4978-044F-B948-87E108392AC2}" srcOrd="0" destOrd="0" presId="urn:microsoft.com/office/officeart/2005/8/layout/hierarchy5"/>
    <dgm:cxn modelId="{7D58D63F-7011-8549-A617-51824F40BE28}" type="presParOf" srcId="{A119B768-9FD7-BD4B-AF74-5C0B6A314999}" destId="{2D2B4CD3-C983-BE45-8D1B-3AD599B6E3CC}" srcOrd="1" destOrd="0" presId="urn:microsoft.com/office/officeart/2005/8/layout/hierarchy5"/>
    <dgm:cxn modelId="{A232B108-7810-754D-9650-9D1E5BF76962}" type="presParOf" srcId="{F5271E44-98BE-C74B-A624-DDC46415ADD3}" destId="{E66A2E62-E0DC-FA4E-8117-801AF2733D03}" srcOrd="3" destOrd="0" presId="urn:microsoft.com/office/officeart/2005/8/layout/hierarchy5"/>
    <dgm:cxn modelId="{BDFF7EFF-A5A6-9E44-83C3-C01E9E49CF68}" type="presParOf" srcId="{E66A2E62-E0DC-FA4E-8117-801AF2733D03}" destId="{5A4FB498-76A2-A740-8BF5-6394EBE0B46E}" srcOrd="0" destOrd="0" presId="urn:microsoft.com/office/officeart/2005/8/layout/hierarchy5"/>
    <dgm:cxn modelId="{7593E982-0834-7545-BA4B-80F6113887FE}" type="presParOf" srcId="{F5271E44-98BE-C74B-A624-DDC46415ADD3}" destId="{B19F244A-3D75-A748-A316-25368E19AF7D}" srcOrd="4" destOrd="0" presId="urn:microsoft.com/office/officeart/2005/8/layout/hierarchy5"/>
    <dgm:cxn modelId="{0DFB77CF-4222-B94A-9E04-8BDF8581AC14}" type="presParOf" srcId="{B19F244A-3D75-A748-A316-25368E19AF7D}" destId="{A19B81A9-F56A-FA47-B56F-B2AE21EBEFF9}" srcOrd="0" destOrd="0" presId="urn:microsoft.com/office/officeart/2005/8/layout/hierarchy5"/>
    <dgm:cxn modelId="{F4CFB42D-509A-B94E-A050-EAF96026AA61}" type="presParOf" srcId="{B19F244A-3D75-A748-A316-25368E19AF7D}" destId="{D120D70A-55B1-5F44-857D-1A76E73B9FF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40A2CF-07A0-AD46-9023-36008A74A128}" type="doc">
      <dgm:prSet loTypeId="urn:microsoft.com/office/officeart/2005/8/layout/hierarchy5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BF23742-6349-AF4A-A0C9-16B5633F5284}">
      <dgm:prSet phldrT="[Text]"/>
      <dgm:spPr/>
      <dgm:t>
        <a:bodyPr/>
        <a:lstStyle/>
        <a:p>
          <a:r>
            <a:rPr lang="en-GB" dirty="0"/>
            <a:t>Gender</a:t>
          </a:r>
        </a:p>
      </dgm:t>
    </dgm:pt>
    <dgm:pt modelId="{1B5C748A-719C-4D4F-8EE3-73462037AABA}" type="parTrans" cxnId="{90529CF5-78E3-B545-A373-3785E2526F16}">
      <dgm:prSet/>
      <dgm:spPr/>
      <dgm:t>
        <a:bodyPr/>
        <a:lstStyle/>
        <a:p>
          <a:endParaRPr lang="en-GB"/>
        </a:p>
      </dgm:t>
    </dgm:pt>
    <dgm:pt modelId="{5A15BE8F-7D73-004B-88A6-96E3EEEB0D4E}" type="sibTrans" cxnId="{90529CF5-78E3-B545-A373-3785E2526F16}">
      <dgm:prSet/>
      <dgm:spPr/>
      <dgm:t>
        <a:bodyPr/>
        <a:lstStyle/>
        <a:p>
          <a:endParaRPr lang="en-GB"/>
        </a:p>
      </dgm:t>
    </dgm:pt>
    <dgm:pt modelId="{4CEF4274-CB3A-FD40-BF80-2A1C51CAC042}">
      <dgm:prSet phldrT="[Text]"/>
      <dgm:spPr/>
      <dgm:t>
        <a:bodyPr/>
        <a:lstStyle/>
        <a:p>
          <a:r>
            <a:rPr lang="en-GB" dirty="0"/>
            <a:t>The best base model</a:t>
          </a:r>
        </a:p>
      </dgm:t>
    </dgm:pt>
    <dgm:pt modelId="{FDA065B4-6C16-9346-96F0-504511EDA7B4}" type="parTrans" cxnId="{EF175E32-7C2E-5743-AD25-F3A7D379D0D0}">
      <dgm:prSet/>
      <dgm:spPr/>
      <dgm:t>
        <a:bodyPr/>
        <a:lstStyle/>
        <a:p>
          <a:endParaRPr lang="en-GB"/>
        </a:p>
      </dgm:t>
    </dgm:pt>
    <dgm:pt modelId="{74F2651A-2651-3A4D-8B29-3F23543A56D4}" type="sibTrans" cxnId="{EF175E32-7C2E-5743-AD25-F3A7D379D0D0}">
      <dgm:prSet/>
      <dgm:spPr/>
      <dgm:t>
        <a:bodyPr/>
        <a:lstStyle/>
        <a:p>
          <a:endParaRPr lang="en-GB"/>
        </a:p>
      </dgm:t>
    </dgm:pt>
    <dgm:pt modelId="{1B143995-9DA6-ED4E-9FF1-07C9149CF5B1}">
      <dgm:prSet phldrT="[Text]"/>
      <dgm:spPr/>
      <dgm:t>
        <a:bodyPr/>
        <a:lstStyle/>
        <a:p>
          <a:r>
            <a:rPr lang="en-GB" dirty="0"/>
            <a:t>CNN (Convolutional Neural Network) </a:t>
          </a:r>
        </a:p>
      </dgm:t>
    </dgm:pt>
    <dgm:pt modelId="{CC183370-8A5E-514E-A52A-058AA2F4A3BD}" type="parTrans" cxnId="{263E7CBD-C6C7-A846-BC63-C67E19283712}">
      <dgm:prSet/>
      <dgm:spPr/>
      <dgm:t>
        <a:bodyPr/>
        <a:lstStyle/>
        <a:p>
          <a:endParaRPr lang="en-GB"/>
        </a:p>
      </dgm:t>
    </dgm:pt>
    <dgm:pt modelId="{5C02F1F0-E01B-664E-AD80-C714317FC8A2}" type="sibTrans" cxnId="{263E7CBD-C6C7-A846-BC63-C67E19283712}">
      <dgm:prSet/>
      <dgm:spPr/>
      <dgm:t>
        <a:bodyPr/>
        <a:lstStyle/>
        <a:p>
          <a:endParaRPr lang="en-GB"/>
        </a:p>
      </dgm:t>
    </dgm:pt>
    <dgm:pt modelId="{604BAC2A-07C3-2646-9CC8-79AE5DA68839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DD04E5F6-0019-5E41-B420-273161A6A677}" type="parTrans" cxnId="{FF5C58C2-E529-4C4B-943A-00FD15252EDB}">
      <dgm:prSet/>
      <dgm:spPr/>
      <dgm:t>
        <a:bodyPr/>
        <a:lstStyle/>
        <a:p>
          <a:endParaRPr lang="en-GB"/>
        </a:p>
      </dgm:t>
    </dgm:pt>
    <dgm:pt modelId="{C1189682-C6F2-FC4B-BD2A-882847EEC6F1}" type="sibTrans" cxnId="{FF5C58C2-E529-4C4B-943A-00FD15252EDB}">
      <dgm:prSet/>
      <dgm:spPr/>
      <dgm:t>
        <a:bodyPr/>
        <a:lstStyle/>
        <a:p>
          <a:endParaRPr lang="en-GB"/>
        </a:p>
      </dgm:t>
    </dgm:pt>
    <dgm:pt modelId="{3AA0A1A0-98DB-ED4C-99EB-42A72162628E}">
      <dgm:prSet phldrT="[Text]"/>
      <dgm:spPr/>
      <dgm:t>
        <a:bodyPr/>
        <a:lstStyle/>
        <a:p>
          <a:r>
            <a:rPr lang="en-GB" dirty="0"/>
            <a:t>Hyperparameter tuning</a:t>
          </a:r>
        </a:p>
      </dgm:t>
    </dgm:pt>
    <dgm:pt modelId="{8B355405-F36C-7242-9244-E1A42F3F2AE2}" type="parTrans" cxnId="{F745118E-D128-1E4E-B3D8-EDB4DB7852C9}">
      <dgm:prSet/>
      <dgm:spPr/>
      <dgm:t>
        <a:bodyPr/>
        <a:lstStyle/>
        <a:p>
          <a:endParaRPr lang="en-GB"/>
        </a:p>
      </dgm:t>
    </dgm:pt>
    <dgm:pt modelId="{BEC51642-28EE-1F4D-9C1E-DEC68EE5A433}" type="sibTrans" cxnId="{F745118E-D128-1E4E-B3D8-EDB4DB7852C9}">
      <dgm:prSet/>
      <dgm:spPr/>
      <dgm:t>
        <a:bodyPr/>
        <a:lstStyle/>
        <a:p>
          <a:endParaRPr lang="en-GB"/>
        </a:p>
      </dgm:t>
    </dgm:pt>
    <dgm:pt modelId="{C4933CE7-F640-1D41-B4E7-4C98DF4FC36D}">
      <dgm:prSet phldrT="[Text]"/>
      <dgm:spPr/>
      <dgm:t>
        <a:bodyPr/>
        <a:lstStyle/>
        <a:p>
          <a:r>
            <a:rPr lang="en-GB" dirty="0"/>
            <a:t>Base models</a:t>
          </a:r>
        </a:p>
      </dgm:t>
    </dgm:pt>
    <dgm:pt modelId="{8342D557-6A9D-8043-8621-59E02025639D}" type="parTrans" cxnId="{A9549E33-0FD6-DC4D-9DD2-775864CFCEE4}">
      <dgm:prSet/>
      <dgm:spPr/>
      <dgm:t>
        <a:bodyPr/>
        <a:lstStyle/>
        <a:p>
          <a:endParaRPr lang="en-GB"/>
        </a:p>
      </dgm:t>
    </dgm:pt>
    <dgm:pt modelId="{AD416464-146F-0B43-924D-36ABC257A1A2}" type="sibTrans" cxnId="{A9549E33-0FD6-DC4D-9DD2-775864CFCEE4}">
      <dgm:prSet/>
      <dgm:spPr/>
      <dgm:t>
        <a:bodyPr/>
        <a:lstStyle/>
        <a:p>
          <a:endParaRPr lang="en-GB"/>
        </a:p>
      </dgm:t>
    </dgm:pt>
    <dgm:pt modelId="{B215FC95-259F-E949-95D5-7A95910CA8F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r>
            <a:rPr lang="en-GB" dirty="0" err="1"/>
            <a:t>VGGFace</a:t>
          </a:r>
          <a:r>
            <a:rPr lang="en-GB" dirty="0"/>
            <a:t> </a:t>
          </a:r>
        </a:p>
        <a:p>
          <a:r>
            <a:rPr lang="en-GB" dirty="0"/>
            <a:t>(Pre-trained) </a:t>
          </a:r>
        </a:p>
      </dgm:t>
    </dgm:pt>
    <dgm:pt modelId="{3A4C1E5B-7189-D047-AFC8-5D8D041B6486}" type="sibTrans" cxnId="{B95A4203-9583-234C-B319-9C1E22E812C9}">
      <dgm:prSet/>
      <dgm:spPr/>
      <dgm:t>
        <a:bodyPr/>
        <a:lstStyle/>
        <a:p>
          <a:endParaRPr lang="en-GB"/>
        </a:p>
      </dgm:t>
    </dgm:pt>
    <dgm:pt modelId="{47635A03-C96A-AA46-AE4D-81917B8E58C1}" type="parTrans" cxnId="{B95A4203-9583-234C-B319-9C1E22E812C9}">
      <dgm:prSet/>
      <dgm:spPr/>
      <dgm:t>
        <a:bodyPr/>
        <a:lstStyle/>
        <a:p>
          <a:endParaRPr lang="en-GB"/>
        </a:p>
      </dgm:t>
    </dgm:pt>
    <dgm:pt modelId="{0E62703B-25AF-8944-9F8D-E92967AB8788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err="1"/>
            <a:t>ResNet</a:t>
          </a:r>
          <a:r>
            <a:rPr lang="en-GB" dirty="0"/>
            <a:t> </a:t>
          </a:r>
        </a:p>
        <a:p>
          <a:r>
            <a:rPr lang="en-GB" dirty="0"/>
            <a:t>(Pre-trained)</a:t>
          </a:r>
        </a:p>
      </dgm:t>
    </dgm:pt>
    <dgm:pt modelId="{456533BF-F42B-B047-8B9B-66E3FFCC53EF}" type="parTrans" cxnId="{EBB11EBE-B7BF-7E4A-A99C-77EBE7375175}">
      <dgm:prSet/>
      <dgm:spPr/>
      <dgm:t>
        <a:bodyPr/>
        <a:lstStyle/>
        <a:p>
          <a:endParaRPr lang="en-GB"/>
        </a:p>
      </dgm:t>
    </dgm:pt>
    <dgm:pt modelId="{3BD3EAD0-0AC1-E64B-8BB2-9CD2EFCBF54C}" type="sibTrans" cxnId="{EBB11EBE-B7BF-7E4A-A99C-77EBE7375175}">
      <dgm:prSet/>
      <dgm:spPr/>
      <dgm:t>
        <a:bodyPr/>
        <a:lstStyle/>
        <a:p>
          <a:endParaRPr lang="en-GB"/>
        </a:p>
      </dgm:t>
    </dgm:pt>
    <dgm:pt modelId="{C3550A1D-93BF-0B41-8346-B0FECB2E53E3}" type="pres">
      <dgm:prSet presAssocID="{A140A2CF-07A0-AD46-9023-36008A74A128}" presName="mainComposite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3A6D7737-C82C-3B47-942D-E81EDABDDE15}" type="pres">
      <dgm:prSet presAssocID="{A140A2CF-07A0-AD46-9023-36008A74A128}" presName="hierFlow" presStyleCnt="0"/>
      <dgm:spPr/>
    </dgm:pt>
    <dgm:pt modelId="{47A315B3-5856-E848-8631-70860095CB80}" type="pres">
      <dgm:prSet presAssocID="{A140A2CF-07A0-AD46-9023-36008A74A128}" presName="firstBuf" presStyleCnt="0"/>
      <dgm:spPr/>
    </dgm:pt>
    <dgm:pt modelId="{6B69A548-B6C0-2949-8377-7AB5D1CC6494}" type="pres">
      <dgm:prSet presAssocID="{A140A2CF-07A0-AD46-9023-36008A74A12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9074030-A9BC-7E43-A1D0-119B3F51A4EC}" type="pres">
      <dgm:prSet presAssocID="{ABF23742-6349-AF4A-A0C9-16B5633F5284}" presName="Name17" presStyleCnt="0"/>
      <dgm:spPr/>
    </dgm:pt>
    <dgm:pt modelId="{D8281008-C447-B042-8A7E-9C1B35D87BB2}" type="pres">
      <dgm:prSet presAssocID="{ABF23742-6349-AF4A-A0C9-16B5633F5284}" presName="level1Shape" presStyleLbl="node0" presStyleIdx="0" presStyleCnt="1">
        <dgm:presLayoutVars>
          <dgm:chPref val="3"/>
        </dgm:presLayoutVars>
      </dgm:prSet>
      <dgm:spPr/>
    </dgm:pt>
    <dgm:pt modelId="{8C4CA4C2-819A-1F41-A300-4809E71AC4F7}" type="pres">
      <dgm:prSet presAssocID="{ABF23742-6349-AF4A-A0C9-16B5633F5284}" presName="hierChild2" presStyleCnt="0"/>
      <dgm:spPr/>
    </dgm:pt>
    <dgm:pt modelId="{329A83E0-7535-164B-80E2-E660BB810B11}" type="pres">
      <dgm:prSet presAssocID="{FDA065B4-6C16-9346-96F0-504511EDA7B4}" presName="Name25" presStyleLbl="parChTrans1D2" presStyleIdx="0" presStyleCnt="1"/>
      <dgm:spPr/>
    </dgm:pt>
    <dgm:pt modelId="{EC9EECFD-1C99-0846-9891-DC1E54921CBD}" type="pres">
      <dgm:prSet presAssocID="{FDA065B4-6C16-9346-96F0-504511EDA7B4}" presName="connTx" presStyleLbl="parChTrans1D2" presStyleIdx="0" presStyleCnt="1"/>
      <dgm:spPr/>
    </dgm:pt>
    <dgm:pt modelId="{53C2183C-A536-D044-A0B8-96A033F51D16}" type="pres">
      <dgm:prSet presAssocID="{4CEF4274-CB3A-FD40-BF80-2A1C51CAC042}" presName="Name30" presStyleCnt="0"/>
      <dgm:spPr/>
    </dgm:pt>
    <dgm:pt modelId="{E2B18DE9-0A95-2D49-AB0A-C351CA9518F4}" type="pres">
      <dgm:prSet presAssocID="{4CEF4274-CB3A-FD40-BF80-2A1C51CAC042}" presName="level2Shape" presStyleLbl="node2" presStyleIdx="0" presStyleCnt="1"/>
      <dgm:spPr/>
    </dgm:pt>
    <dgm:pt modelId="{2774A1D7-D89A-8C4C-A9C1-471FF23DA141}" type="pres">
      <dgm:prSet presAssocID="{4CEF4274-CB3A-FD40-BF80-2A1C51CAC042}" presName="hierChild3" presStyleCnt="0"/>
      <dgm:spPr/>
    </dgm:pt>
    <dgm:pt modelId="{42CDF00C-A922-DA48-BA1C-06A36BAF9DEB}" type="pres">
      <dgm:prSet presAssocID="{CC183370-8A5E-514E-A52A-058AA2F4A3BD}" presName="Name25" presStyleLbl="parChTrans1D3" presStyleIdx="0" presStyleCnt="3"/>
      <dgm:spPr/>
    </dgm:pt>
    <dgm:pt modelId="{3A69B8A8-A26F-8247-AAB7-A87DC0DE0CF6}" type="pres">
      <dgm:prSet presAssocID="{CC183370-8A5E-514E-A52A-058AA2F4A3BD}" presName="connTx" presStyleLbl="parChTrans1D3" presStyleIdx="0" presStyleCnt="3"/>
      <dgm:spPr/>
    </dgm:pt>
    <dgm:pt modelId="{557E77B9-82CF-1541-97C6-02506C2A7A69}" type="pres">
      <dgm:prSet presAssocID="{1B143995-9DA6-ED4E-9FF1-07C9149CF5B1}" presName="Name30" presStyleCnt="0"/>
      <dgm:spPr/>
    </dgm:pt>
    <dgm:pt modelId="{9547455A-75A6-294B-ADC2-E2E0E4FF72CC}" type="pres">
      <dgm:prSet presAssocID="{1B143995-9DA6-ED4E-9FF1-07C9149CF5B1}" presName="level2Shape" presStyleLbl="node3" presStyleIdx="0" presStyleCnt="3"/>
      <dgm:spPr/>
    </dgm:pt>
    <dgm:pt modelId="{F9734C32-5E8B-D843-BEB8-DEBB4709F7CA}" type="pres">
      <dgm:prSet presAssocID="{1B143995-9DA6-ED4E-9FF1-07C9149CF5B1}" presName="hierChild3" presStyleCnt="0"/>
      <dgm:spPr/>
    </dgm:pt>
    <dgm:pt modelId="{C26BCEF2-8B7E-474F-8178-C4410549B708}" type="pres">
      <dgm:prSet presAssocID="{47635A03-C96A-AA46-AE4D-81917B8E58C1}" presName="Name25" presStyleLbl="parChTrans1D3" presStyleIdx="1" presStyleCnt="3"/>
      <dgm:spPr/>
    </dgm:pt>
    <dgm:pt modelId="{86E31B50-7408-9F41-896B-4EF107D01240}" type="pres">
      <dgm:prSet presAssocID="{47635A03-C96A-AA46-AE4D-81917B8E58C1}" presName="connTx" presStyleLbl="parChTrans1D3" presStyleIdx="1" presStyleCnt="3"/>
      <dgm:spPr/>
    </dgm:pt>
    <dgm:pt modelId="{12A98F8D-9146-5644-92E5-B79DD8B86AE3}" type="pres">
      <dgm:prSet presAssocID="{B215FC95-259F-E949-95D5-7A95910CA8F5}" presName="Name30" presStyleCnt="0"/>
      <dgm:spPr/>
    </dgm:pt>
    <dgm:pt modelId="{B6F62C0C-DEAD-EB48-98BB-2782A64BD108}" type="pres">
      <dgm:prSet presAssocID="{B215FC95-259F-E949-95D5-7A95910CA8F5}" presName="level2Shape" presStyleLbl="node3" presStyleIdx="1" presStyleCnt="3"/>
      <dgm:spPr/>
    </dgm:pt>
    <dgm:pt modelId="{CC979063-BE04-E447-91A7-53EDD1D2DA61}" type="pres">
      <dgm:prSet presAssocID="{B215FC95-259F-E949-95D5-7A95910CA8F5}" presName="hierChild3" presStyleCnt="0"/>
      <dgm:spPr/>
    </dgm:pt>
    <dgm:pt modelId="{F8DC667C-31EE-4A44-871B-FB377972720A}" type="pres">
      <dgm:prSet presAssocID="{456533BF-F42B-B047-8B9B-66E3FFCC53EF}" presName="Name25" presStyleLbl="parChTrans1D3" presStyleIdx="2" presStyleCnt="3"/>
      <dgm:spPr/>
    </dgm:pt>
    <dgm:pt modelId="{2034CC51-C6E2-6340-9004-2CC0581CDBA5}" type="pres">
      <dgm:prSet presAssocID="{456533BF-F42B-B047-8B9B-66E3FFCC53EF}" presName="connTx" presStyleLbl="parChTrans1D3" presStyleIdx="2" presStyleCnt="3"/>
      <dgm:spPr/>
    </dgm:pt>
    <dgm:pt modelId="{39CA9E59-9602-1942-B0B0-E710E48E06DA}" type="pres">
      <dgm:prSet presAssocID="{0E62703B-25AF-8944-9F8D-E92967AB8788}" presName="Name30" presStyleCnt="0"/>
      <dgm:spPr/>
    </dgm:pt>
    <dgm:pt modelId="{3D00CD69-F277-EA4D-8B2F-807023728E77}" type="pres">
      <dgm:prSet presAssocID="{0E62703B-25AF-8944-9F8D-E92967AB8788}" presName="level2Shape" presStyleLbl="node3" presStyleIdx="2" presStyleCnt="3"/>
      <dgm:spPr/>
    </dgm:pt>
    <dgm:pt modelId="{6BCDCE1C-BFD0-794F-92BA-64CEFBF47DFD}" type="pres">
      <dgm:prSet presAssocID="{0E62703B-25AF-8944-9F8D-E92967AB8788}" presName="hierChild3" presStyleCnt="0"/>
      <dgm:spPr/>
    </dgm:pt>
    <dgm:pt modelId="{F5271E44-98BE-C74B-A624-DDC46415ADD3}" type="pres">
      <dgm:prSet presAssocID="{A140A2CF-07A0-AD46-9023-36008A74A128}" presName="bgShapesFlow" presStyleCnt="0"/>
      <dgm:spPr/>
    </dgm:pt>
    <dgm:pt modelId="{2B8C29C5-66F6-CE4D-8594-910663BC957B}" type="pres">
      <dgm:prSet presAssocID="{604BAC2A-07C3-2646-9CC8-79AE5DA68839}" presName="rectComp" presStyleCnt="0"/>
      <dgm:spPr/>
    </dgm:pt>
    <dgm:pt modelId="{BE81EB25-C2AB-7F48-8C92-5E69CC01D56F}" type="pres">
      <dgm:prSet presAssocID="{604BAC2A-07C3-2646-9CC8-79AE5DA68839}" presName="bgRect" presStyleLbl="bgShp" presStyleIdx="0" presStyleCnt="3"/>
      <dgm:spPr/>
    </dgm:pt>
    <dgm:pt modelId="{C5F29213-141A-D845-B427-205EA24DC154}" type="pres">
      <dgm:prSet presAssocID="{604BAC2A-07C3-2646-9CC8-79AE5DA68839}" presName="bgRectTx" presStyleLbl="bgShp" presStyleIdx="0" presStyleCnt="3">
        <dgm:presLayoutVars>
          <dgm:bulletEnabled val="1"/>
        </dgm:presLayoutVars>
      </dgm:prSet>
      <dgm:spPr/>
    </dgm:pt>
    <dgm:pt modelId="{2346F370-EE29-AD42-AAA1-A006493CB6D3}" type="pres">
      <dgm:prSet presAssocID="{604BAC2A-07C3-2646-9CC8-79AE5DA68839}" presName="spComp" presStyleCnt="0"/>
      <dgm:spPr/>
    </dgm:pt>
    <dgm:pt modelId="{B14B79E7-6698-D042-9718-A91197EE28C9}" type="pres">
      <dgm:prSet presAssocID="{604BAC2A-07C3-2646-9CC8-79AE5DA68839}" presName="hSp" presStyleCnt="0"/>
      <dgm:spPr/>
    </dgm:pt>
    <dgm:pt modelId="{A119B768-9FD7-BD4B-AF74-5C0B6A314999}" type="pres">
      <dgm:prSet presAssocID="{3AA0A1A0-98DB-ED4C-99EB-42A72162628E}" presName="rectComp" presStyleCnt="0"/>
      <dgm:spPr/>
    </dgm:pt>
    <dgm:pt modelId="{96F7CCAD-4978-044F-B948-87E108392AC2}" type="pres">
      <dgm:prSet presAssocID="{3AA0A1A0-98DB-ED4C-99EB-42A72162628E}" presName="bgRect" presStyleLbl="bgShp" presStyleIdx="1" presStyleCnt="3"/>
      <dgm:spPr/>
    </dgm:pt>
    <dgm:pt modelId="{2D2B4CD3-C983-BE45-8D1B-3AD599B6E3CC}" type="pres">
      <dgm:prSet presAssocID="{3AA0A1A0-98DB-ED4C-99EB-42A72162628E}" presName="bgRectTx" presStyleLbl="bgShp" presStyleIdx="1" presStyleCnt="3">
        <dgm:presLayoutVars>
          <dgm:bulletEnabled val="1"/>
        </dgm:presLayoutVars>
      </dgm:prSet>
      <dgm:spPr/>
    </dgm:pt>
    <dgm:pt modelId="{E66A2E62-E0DC-FA4E-8117-801AF2733D03}" type="pres">
      <dgm:prSet presAssocID="{3AA0A1A0-98DB-ED4C-99EB-42A72162628E}" presName="spComp" presStyleCnt="0"/>
      <dgm:spPr/>
    </dgm:pt>
    <dgm:pt modelId="{5A4FB498-76A2-A740-8BF5-6394EBE0B46E}" type="pres">
      <dgm:prSet presAssocID="{3AA0A1A0-98DB-ED4C-99EB-42A72162628E}" presName="hSp" presStyleCnt="0"/>
      <dgm:spPr/>
    </dgm:pt>
    <dgm:pt modelId="{B19F244A-3D75-A748-A316-25368E19AF7D}" type="pres">
      <dgm:prSet presAssocID="{C4933CE7-F640-1D41-B4E7-4C98DF4FC36D}" presName="rectComp" presStyleCnt="0"/>
      <dgm:spPr/>
    </dgm:pt>
    <dgm:pt modelId="{A19B81A9-F56A-FA47-B56F-B2AE21EBEFF9}" type="pres">
      <dgm:prSet presAssocID="{C4933CE7-F640-1D41-B4E7-4C98DF4FC36D}" presName="bgRect" presStyleLbl="bgShp" presStyleIdx="2" presStyleCnt="3"/>
      <dgm:spPr/>
    </dgm:pt>
    <dgm:pt modelId="{D120D70A-55B1-5F44-857D-1A76E73B9FFD}" type="pres">
      <dgm:prSet presAssocID="{C4933CE7-F640-1D41-B4E7-4C98DF4FC36D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B95A4203-9583-234C-B319-9C1E22E812C9}" srcId="{4CEF4274-CB3A-FD40-BF80-2A1C51CAC042}" destId="{B215FC95-259F-E949-95D5-7A95910CA8F5}" srcOrd="1" destOrd="0" parTransId="{47635A03-C96A-AA46-AE4D-81917B8E58C1}" sibTransId="{3A4C1E5B-7189-D047-AFC8-5D8D041B6486}"/>
    <dgm:cxn modelId="{86267418-6E13-6C4C-9E62-8C052774A6BD}" type="presOf" srcId="{FDA065B4-6C16-9346-96F0-504511EDA7B4}" destId="{EC9EECFD-1C99-0846-9891-DC1E54921CBD}" srcOrd="1" destOrd="0" presId="urn:microsoft.com/office/officeart/2005/8/layout/hierarchy5"/>
    <dgm:cxn modelId="{9EC9DE1B-4478-DF41-BDAA-43CEE6D4C453}" type="presOf" srcId="{C4933CE7-F640-1D41-B4E7-4C98DF4FC36D}" destId="{A19B81A9-F56A-FA47-B56F-B2AE21EBEFF9}" srcOrd="0" destOrd="0" presId="urn:microsoft.com/office/officeart/2005/8/layout/hierarchy5"/>
    <dgm:cxn modelId="{6736D921-1C2B-984C-80A7-73FE929311A1}" type="presOf" srcId="{1B143995-9DA6-ED4E-9FF1-07C9149CF5B1}" destId="{9547455A-75A6-294B-ADC2-E2E0E4FF72CC}" srcOrd="0" destOrd="0" presId="urn:microsoft.com/office/officeart/2005/8/layout/hierarchy5"/>
    <dgm:cxn modelId="{24A54B2B-A811-C049-9E73-B47D979FFBB3}" type="presOf" srcId="{CC183370-8A5E-514E-A52A-058AA2F4A3BD}" destId="{42CDF00C-A922-DA48-BA1C-06A36BAF9DEB}" srcOrd="0" destOrd="0" presId="urn:microsoft.com/office/officeart/2005/8/layout/hierarchy5"/>
    <dgm:cxn modelId="{97633230-FC1B-604D-9982-0FE7762E3BD2}" type="presOf" srcId="{456533BF-F42B-B047-8B9B-66E3FFCC53EF}" destId="{2034CC51-C6E2-6340-9004-2CC0581CDBA5}" srcOrd="1" destOrd="0" presId="urn:microsoft.com/office/officeart/2005/8/layout/hierarchy5"/>
    <dgm:cxn modelId="{9BC84D30-F558-F940-B56A-BF568D2A29D7}" type="presOf" srcId="{CC183370-8A5E-514E-A52A-058AA2F4A3BD}" destId="{3A69B8A8-A26F-8247-AAB7-A87DC0DE0CF6}" srcOrd="1" destOrd="0" presId="urn:microsoft.com/office/officeart/2005/8/layout/hierarchy5"/>
    <dgm:cxn modelId="{EF175E32-7C2E-5743-AD25-F3A7D379D0D0}" srcId="{ABF23742-6349-AF4A-A0C9-16B5633F5284}" destId="{4CEF4274-CB3A-FD40-BF80-2A1C51CAC042}" srcOrd="0" destOrd="0" parTransId="{FDA065B4-6C16-9346-96F0-504511EDA7B4}" sibTransId="{74F2651A-2651-3A4D-8B29-3F23543A56D4}"/>
    <dgm:cxn modelId="{A9549E33-0FD6-DC4D-9DD2-775864CFCEE4}" srcId="{A140A2CF-07A0-AD46-9023-36008A74A128}" destId="{C4933CE7-F640-1D41-B4E7-4C98DF4FC36D}" srcOrd="3" destOrd="0" parTransId="{8342D557-6A9D-8043-8621-59E02025639D}" sibTransId="{AD416464-146F-0B43-924D-36ABC257A1A2}"/>
    <dgm:cxn modelId="{BE1E0946-0E61-A24B-BB94-590BF3AEEAD1}" type="presOf" srcId="{3AA0A1A0-98DB-ED4C-99EB-42A72162628E}" destId="{96F7CCAD-4978-044F-B948-87E108392AC2}" srcOrd="0" destOrd="0" presId="urn:microsoft.com/office/officeart/2005/8/layout/hierarchy5"/>
    <dgm:cxn modelId="{15A81A7B-A3F1-204D-A546-7D1112B0117A}" type="presOf" srcId="{B215FC95-259F-E949-95D5-7A95910CA8F5}" destId="{B6F62C0C-DEAD-EB48-98BB-2782A64BD108}" srcOrd="0" destOrd="0" presId="urn:microsoft.com/office/officeart/2005/8/layout/hierarchy5"/>
    <dgm:cxn modelId="{686AB27D-EA34-7B45-A026-A9F9F9EE7DBB}" type="presOf" srcId="{FDA065B4-6C16-9346-96F0-504511EDA7B4}" destId="{329A83E0-7535-164B-80E2-E660BB810B11}" srcOrd="0" destOrd="0" presId="urn:microsoft.com/office/officeart/2005/8/layout/hierarchy5"/>
    <dgm:cxn modelId="{9EF2DF81-D0FE-7F40-AB15-89E831BE8231}" type="presOf" srcId="{ABF23742-6349-AF4A-A0C9-16B5633F5284}" destId="{D8281008-C447-B042-8A7E-9C1B35D87BB2}" srcOrd="0" destOrd="0" presId="urn:microsoft.com/office/officeart/2005/8/layout/hierarchy5"/>
    <dgm:cxn modelId="{F745118E-D128-1E4E-B3D8-EDB4DB7852C9}" srcId="{A140A2CF-07A0-AD46-9023-36008A74A128}" destId="{3AA0A1A0-98DB-ED4C-99EB-42A72162628E}" srcOrd="2" destOrd="0" parTransId="{8B355405-F36C-7242-9244-E1A42F3F2AE2}" sibTransId="{BEC51642-28EE-1F4D-9C1E-DEC68EE5A433}"/>
    <dgm:cxn modelId="{FABFE199-5500-F246-9FFC-73672CBA738A}" type="presOf" srcId="{C4933CE7-F640-1D41-B4E7-4C98DF4FC36D}" destId="{D120D70A-55B1-5F44-857D-1A76E73B9FFD}" srcOrd="1" destOrd="0" presId="urn:microsoft.com/office/officeart/2005/8/layout/hierarchy5"/>
    <dgm:cxn modelId="{1F83FF9D-D345-1844-9BC6-8FF1A27BE490}" type="presOf" srcId="{0E62703B-25AF-8944-9F8D-E92967AB8788}" destId="{3D00CD69-F277-EA4D-8B2F-807023728E77}" srcOrd="0" destOrd="0" presId="urn:microsoft.com/office/officeart/2005/8/layout/hierarchy5"/>
    <dgm:cxn modelId="{F05B01A5-8B8F-094F-B257-A1542EA74290}" type="presOf" srcId="{456533BF-F42B-B047-8B9B-66E3FFCC53EF}" destId="{F8DC667C-31EE-4A44-871B-FB377972720A}" srcOrd="0" destOrd="0" presId="urn:microsoft.com/office/officeart/2005/8/layout/hierarchy5"/>
    <dgm:cxn modelId="{0CD545AC-D479-6D45-AB21-01527B190B9A}" type="presOf" srcId="{604BAC2A-07C3-2646-9CC8-79AE5DA68839}" destId="{C5F29213-141A-D845-B427-205EA24DC154}" srcOrd="1" destOrd="0" presId="urn:microsoft.com/office/officeart/2005/8/layout/hierarchy5"/>
    <dgm:cxn modelId="{8DDD9CB3-488D-6441-BC45-3B7214AA4EB0}" type="presOf" srcId="{604BAC2A-07C3-2646-9CC8-79AE5DA68839}" destId="{BE81EB25-C2AB-7F48-8C92-5E69CC01D56F}" srcOrd="0" destOrd="0" presId="urn:microsoft.com/office/officeart/2005/8/layout/hierarchy5"/>
    <dgm:cxn modelId="{263E7CBD-C6C7-A846-BC63-C67E19283712}" srcId="{4CEF4274-CB3A-FD40-BF80-2A1C51CAC042}" destId="{1B143995-9DA6-ED4E-9FF1-07C9149CF5B1}" srcOrd="0" destOrd="0" parTransId="{CC183370-8A5E-514E-A52A-058AA2F4A3BD}" sibTransId="{5C02F1F0-E01B-664E-AD80-C714317FC8A2}"/>
    <dgm:cxn modelId="{EBB11EBE-B7BF-7E4A-A99C-77EBE7375175}" srcId="{4CEF4274-CB3A-FD40-BF80-2A1C51CAC042}" destId="{0E62703B-25AF-8944-9F8D-E92967AB8788}" srcOrd="2" destOrd="0" parTransId="{456533BF-F42B-B047-8B9B-66E3FFCC53EF}" sibTransId="{3BD3EAD0-0AC1-E64B-8BB2-9CD2EFCBF54C}"/>
    <dgm:cxn modelId="{FF5C58C2-E529-4C4B-943A-00FD15252EDB}" srcId="{A140A2CF-07A0-AD46-9023-36008A74A128}" destId="{604BAC2A-07C3-2646-9CC8-79AE5DA68839}" srcOrd="1" destOrd="0" parTransId="{DD04E5F6-0019-5E41-B420-273161A6A677}" sibTransId="{C1189682-C6F2-FC4B-BD2A-882847EEC6F1}"/>
    <dgm:cxn modelId="{E5C150D5-D970-4948-98CA-4227BABC4DDB}" type="presOf" srcId="{A140A2CF-07A0-AD46-9023-36008A74A128}" destId="{C3550A1D-93BF-0B41-8346-B0FECB2E53E3}" srcOrd="0" destOrd="0" presId="urn:microsoft.com/office/officeart/2005/8/layout/hierarchy5"/>
    <dgm:cxn modelId="{993FCEE0-B24C-084D-9D5F-6859D3435EA1}" type="presOf" srcId="{4CEF4274-CB3A-FD40-BF80-2A1C51CAC042}" destId="{E2B18DE9-0A95-2D49-AB0A-C351CA9518F4}" srcOrd="0" destOrd="0" presId="urn:microsoft.com/office/officeart/2005/8/layout/hierarchy5"/>
    <dgm:cxn modelId="{D55083E3-6EC1-B24F-83FE-A9435469DF33}" type="presOf" srcId="{47635A03-C96A-AA46-AE4D-81917B8E58C1}" destId="{C26BCEF2-8B7E-474F-8178-C4410549B708}" srcOrd="0" destOrd="0" presId="urn:microsoft.com/office/officeart/2005/8/layout/hierarchy5"/>
    <dgm:cxn modelId="{54F9E4E5-82A2-B242-AC23-191F87E82919}" type="presOf" srcId="{3AA0A1A0-98DB-ED4C-99EB-42A72162628E}" destId="{2D2B4CD3-C983-BE45-8D1B-3AD599B6E3CC}" srcOrd="1" destOrd="0" presId="urn:microsoft.com/office/officeart/2005/8/layout/hierarchy5"/>
    <dgm:cxn modelId="{D40A83F2-84F9-784A-8D90-421FC3965B36}" type="presOf" srcId="{47635A03-C96A-AA46-AE4D-81917B8E58C1}" destId="{86E31B50-7408-9F41-896B-4EF107D01240}" srcOrd="1" destOrd="0" presId="urn:microsoft.com/office/officeart/2005/8/layout/hierarchy5"/>
    <dgm:cxn modelId="{90529CF5-78E3-B545-A373-3785E2526F16}" srcId="{A140A2CF-07A0-AD46-9023-36008A74A128}" destId="{ABF23742-6349-AF4A-A0C9-16B5633F5284}" srcOrd="0" destOrd="0" parTransId="{1B5C748A-719C-4D4F-8EE3-73462037AABA}" sibTransId="{5A15BE8F-7D73-004B-88A6-96E3EEEB0D4E}"/>
    <dgm:cxn modelId="{1243485D-C55B-6241-B60E-EDBFDFDC7E2D}" type="presParOf" srcId="{C3550A1D-93BF-0B41-8346-B0FECB2E53E3}" destId="{3A6D7737-C82C-3B47-942D-E81EDABDDE15}" srcOrd="0" destOrd="0" presId="urn:microsoft.com/office/officeart/2005/8/layout/hierarchy5"/>
    <dgm:cxn modelId="{F390C374-E578-5343-95E0-DBFC0E514DA0}" type="presParOf" srcId="{3A6D7737-C82C-3B47-942D-E81EDABDDE15}" destId="{47A315B3-5856-E848-8631-70860095CB80}" srcOrd="0" destOrd="0" presId="urn:microsoft.com/office/officeart/2005/8/layout/hierarchy5"/>
    <dgm:cxn modelId="{0C0DEB28-7ABE-AF45-A4D5-41B9ED377DB5}" type="presParOf" srcId="{3A6D7737-C82C-3B47-942D-E81EDABDDE15}" destId="{6B69A548-B6C0-2949-8377-7AB5D1CC6494}" srcOrd="1" destOrd="0" presId="urn:microsoft.com/office/officeart/2005/8/layout/hierarchy5"/>
    <dgm:cxn modelId="{FEDB6188-0724-8C4C-8AF1-0BDEB349745F}" type="presParOf" srcId="{6B69A548-B6C0-2949-8377-7AB5D1CC6494}" destId="{C9074030-A9BC-7E43-A1D0-119B3F51A4EC}" srcOrd="0" destOrd="0" presId="urn:microsoft.com/office/officeart/2005/8/layout/hierarchy5"/>
    <dgm:cxn modelId="{02BEABCD-23CA-0041-BA93-4D3E50F34C2D}" type="presParOf" srcId="{C9074030-A9BC-7E43-A1D0-119B3F51A4EC}" destId="{D8281008-C447-B042-8A7E-9C1B35D87BB2}" srcOrd="0" destOrd="0" presId="urn:microsoft.com/office/officeart/2005/8/layout/hierarchy5"/>
    <dgm:cxn modelId="{555062DD-A17C-4347-AAF3-F51EB9BD2109}" type="presParOf" srcId="{C9074030-A9BC-7E43-A1D0-119B3F51A4EC}" destId="{8C4CA4C2-819A-1F41-A300-4809E71AC4F7}" srcOrd="1" destOrd="0" presId="urn:microsoft.com/office/officeart/2005/8/layout/hierarchy5"/>
    <dgm:cxn modelId="{58BE668F-7B97-6F40-BC39-00630E75F7EF}" type="presParOf" srcId="{8C4CA4C2-819A-1F41-A300-4809E71AC4F7}" destId="{329A83E0-7535-164B-80E2-E660BB810B11}" srcOrd="0" destOrd="0" presId="urn:microsoft.com/office/officeart/2005/8/layout/hierarchy5"/>
    <dgm:cxn modelId="{3E8CAC8F-853C-8941-B63C-72B6D68F5677}" type="presParOf" srcId="{329A83E0-7535-164B-80E2-E660BB810B11}" destId="{EC9EECFD-1C99-0846-9891-DC1E54921CBD}" srcOrd="0" destOrd="0" presId="urn:microsoft.com/office/officeart/2005/8/layout/hierarchy5"/>
    <dgm:cxn modelId="{722392FE-F58E-5248-A529-616FFFB39461}" type="presParOf" srcId="{8C4CA4C2-819A-1F41-A300-4809E71AC4F7}" destId="{53C2183C-A536-D044-A0B8-96A033F51D16}" srcOrd="1" destOrd="0" presId="urn:microsoft.com/office/officeart/2005/8/layout/hierarchy5"/>
    <dgm:cxn modelId="{B3BE28E9-E3B8-FF47-8AD1-829B2FF6A2A7}" type="presParOf" srcId="{53C2183C-A536-D044-A0B8-96A033F51D16}" destId="{E2B18DE9-0A95-2D49-AB0A-C351CA9518F4}" srcOrd="0" destOrd="0" presId="urn:microsoft.com/office/officeart/2005/8/layout/hierarchy5"/>
    <dgm:cxn modelId="{58BF20C8-E2B3-CC44-907B-4ED7123A15DA}" type="presParOf" srcId="{53C2183C-A536-D044-A0B8-96A033F51D16}" destId="{2774A1D7-D89A-8C4C-A9C1-471FF23DA141}" srcOrd="1" destOrd="0" presId="urn:microsoft.com/office/officeart/2005/8/layout/hierarchy5"/>
    <dgm:cxn modelId="{96545A16-DD5C-2142-87FB-AEF784E190A2}" type="presParOf" srcId="{2774A1D7-D89A-8C4C-A9C1-471FF23DA141}" destId="{42CDF00C-A922-DA48-BA1C-06A36BAF9DEB}" srcOrd="0" destOrd="0" presId="urn:microsoft.com/office/officeart/2005/8/layout/hierarchy5"/>
    <dgm:cxn modelId="{F40CDB54-0635-9F43-8983-BEA83E1BCC2A}" type="presParOf" srcId="{42CDF00C-A922-DA48-BA1C-06A36BAF9DEB}" destId="{3A69B8A8-A26F-8247-AAB7-A87DC0DE0CF6}" srcOrd="0" destOrd="0" presId="urn:microsoft.com/office/officeart/2005/8/layout/hierarchy5"/>
    <dgm:cxn modelId="{6E42EE52-E4B7-804F-9A9E-1B1F7ED634B2}" type="presParOf" srcId="{2774A1D7-D89A-8C4C-A9C1-471FF23DA141}" destId="{557E77B9-82CF-1541-97C6-02506C2A7A69}" srcOrd="1" destOrd="0" presId="urn:microsoft.com/office/officeart/2005/8/layout/hierarchy5"/>
    <dgm:cxn modelId="{E957AD36-507E-1041-B457-947F98CFB462}" type="presParOf" srcId="{557E77B9-82CF-1541-97C6-02506C2A7A69}" destId="{9547455A-75A6-294B-ADC2-E2E0E4FF72CC}" srcOrd="0" destOrd="0" presId="urn:microsoft.com/office/officeart/2005/8/layout/hierarchy5"/>
    <dgm:cxn modelId="{6877C6DB-8F65-F54D-9CA0-14A213D92F5A}" type="presParOf" srcId="{557E77B9-82CF-1541-97C6-02506C2A7A69}" destId="{F9734C32-5E8B-D843-BEB8-DEBB4709F7CA}" srcOrd="1" destOrd="0" presId="urn:microsoft.com/office/officeart/2005/8/layout/hierarchy5"/>
    <dgm:cxn modelId="{7DED384E-8985-284A-B093-84C2B9554606}" type="presParOf" srcId="{2774A1D7-D89A-8C4C-A9C1-471FF23DA141}" destId="{C26BCEF2-8B7E-474F-8178-C4410549B708}" srcOrd="2" destOrd="0" presId="urn:microsoft.com/office/officeart/2005/8/layout/hierarchy5"/>
    <dgm:cxn modelId="{BB40930C-2789-A447-AB80-6A6A6B6EF9B1}" type="presParOf" srcId="{C26BCEF2-8B7E-474F-8178-C4410549B708}" destId="{86E31B50-7408-9F41-896B-4EF107D01240}" srcOrd="0" destOrd="0" presId="urn:microsoft.com/office/officeart/2005/8/layout/hierarchy5"/>
    <dgm:cxn modelId="{079CF3E9-C216-2D47-8DFE-289FF7F7130C}" type="presParOf" srcId="{2774A1D7-D89A-8C4C-A9C1-471FF23DA141}" destId="{12A98F8D-9146-5644-92E5-B79DD8B86AE3}" srcOrd="3" destOrd="0" presId="urn:microsoft.com/office/officeart/2005/8/layout/hierarchy5"/>
    <dgm:cxn modelId="{6B0908CE-3251-D04A-8643-A988B183804E}" type="presParOf" srcId="{12A98F8D-9146-5644-92E5-B79DD8B86AE3}" destId="{B6F62C0C-DEAD-EB48-98BB-2782A64BD108}" srcOrd="0" destOrd="0" presId="urn:microsoft.com/office/officeart/2005/8/layout/hierarchy5"/>
    <dgm:cxn modelId="{11150E0E-0D64-0445-844B-242A75688B4C}" type="presParOf" srcId="{12A98F8D-9146-5644-92E5-B79DD8B86AE3}" destId="{CC979063-BE04-E447-91A7-53EDD1D2DA61}" srcOrd="1" destOrd="0" presId="urn:microsoft.com/office/officeart/2005/8/layout/hierarchy5"/>
    <dgm:cxn modelId="{380828C3-5B4B-1F43-B1CE-87DF4AA0EFDC}" type="presParOf" srcId="{2774A1D7-D89A-8C4C-A9C1-471FF23DA141}" destId="{F8DC667C-31EE-4A44-871B-FB377972720A}" srcOrd="4" destOrd="0" presId="urn:microsoft.com/office/officeart/2005/8/layout/hierarchy5"/>
    <dgm:cxn modelId="{ADB69702-A455-2D43-9257-9F8B55576477}" type="presParOf" srcId="{F8DC667C-31EE-4A44-871B-FB377972720A}" destId="{2034CC51-C6E2-6340-9004-2CC0581CDBA5}" srcOrd="0" destOrd="0" presId="urn:microsoft.com/office/officeart/2005/8/layout/hierarchy5"/>
    <dgm:cxn modelId="{01449D92-6D3C-844F-A363-84300358A36E}" type="presParOf" srcId="{2774A1D7-D89A-8C4C-A9C1-471FF23DA141}" destId="{39CA9E59-9602-1942-B0B0-E710E48E06DA}" srcOrd="5" destOrd="0" presId="urn:microsoft.com/office/officeart/2005/8/layout/hierarchy5"/>
    <dgm:cxn modelId="{B9DC493F-56EB-2F4C-B93C-4B3EBDC63CB1}" type="presParOf" srcId="{39CA9E59-9602-1942-B0B0-E710E48E06DA}" destId="{3D00CD69-F277-EA4D-8B2F-807023728E77}" srcOrd="0" destOrd="0" presId="urn:microsoft.com/office/officeart/2005/8/layout/hierarchy5"/>
    <dgm:cxn modelId="{B24DEA5F-A9B8-E64D-ACDC-206789BDA86E}" type="presParOf" srcId="{39CA9E59-9602-1942-B0B0-E710E48E06DA}" destId="{6BCDCE1C-BFD0-794F-92BA-64CEFBF47DFD}" srcOrd="1" destOrd="0" presId="urn:microsoft.com/office/officeart/2005/8/layout/hierarchy5"/>
    <dgm:cxn modelId="{9E87264D-B6C0-F047-8402-684198F960E0}" type="presParOf" srcId="{C3550A1D-93BF-0B41-8346-B0FECB2E53E3}" destId="{F5271E44-98BE-C74B-A624-DDC46415ADD3}" srcOrd="1" destOrd="0" presId="urn:microsoft.com/office/officeart/2005/8/layout/hierarchy5"/>
    <dgm:cxn modelId="{05AB1E8E-5606-DD40-87F6-0B6A0A023751}" type="presParOf" srcId="{F5271E44-98BE-C74B-A624-DDC46415ADD3}" destId="{2B8C29C5-66F6-CE4D-8594-910663BC957B}" srcOrd="0" destOrd="0" presId="urn:microsoft.com/office/officeart/2005/8/layout/hierarchy5"/>
    <dgm:cxn modelId="{7D1E624C-B255-C744-853E-C00D2D1E3F5C}" type="presParOf" srcId="{2B8C29C5-66F6-CE4D-8594-910663BC957B}" destId="{BE81EB25-C2AB-7F48-8C92-5E69CC01D56F}" srcOrd="0" destOrd="0" presId="urn:microsoft.com/office/officeart/2005/8/layout/hierarchy5"/>
    <dgm:cxn modelId="{1853FFCE-EB98-AC44-94E8-ECE99E2F5D11}" type="presParOf" srcId="{2B8C29C5-66F6-CE4D-8594-910663BC957B}" destId="{C5F29213-141A-D845-B427-205EA24DC154}" srcOrd="1" destOrd="0" presId="urn:microsoft.com/office/officeart/2005/8/layout/hierarchy5"/>
    <dgm:cxn modelId="{C18D3998-0F68-6F40-9E3D-4EB8CB247D49}" type="presParOf" srcId="{F5271E44-98BE-C74B-A624-DDC46415ADD3}" destId="{2346F370-EE29-AD42-AAA1-A006493CB6D3}" srcOrd="1" destOrd="0" presId="urn:microsoft.com/office/officeart/2005/8/layout/hierarchy5"/>
    <dgm:cxn modelId="{D4A49828-B4BA-8B40-9ED8-6FD5FF582998}" type="presParOf" srcId="{2346F370-EE29-AD42-AAA1-A006493CB6D3}" destId="{B14B79E7-6698-D042-9718-A91197EE28C9}" srcOrd="0" destOrd="0" presId="urn:microsoft.com/office/officeart/2005/8/layout/hierarchy5"/>
    <dgm:cxn modelId="{F10C313A-AD20-CE43-A521-E1956E326ECF}" type="presParOf" srcId="{F5271E44-98BE-C74B-A624-DDC46415ADD3}" destId="{A119B768-9FD7-BD4B-AF74-5C0B6A314999}" srcOrd="2" destOrd="0" presId="urn:microsoft.com/office/officeart/2005/8/layout/hierarchy5"/>
    <dgm:cxn modelId="{3294B0F8-D8CC-054E-A6F1-EB0F71B3F16B}" type="presParOf" srcId="{A119B768-9FD7-BD4B-AF74-5C0B6A314999}" destId="{96F7CCAD-4978-044F-B948-87E108392AC2}" srcOrd="0" destOrd="0" presId="urn:microsoft.com/office/officeart/2005/8/layout/hierarchy5"/>
    <dgm:cxn modelId="{7D58D63F-7011-8549-A617-51824F40BE28}" type="presParOf" srcId="{A119B768-9FD7-BD4B-AF74-5C0B6A314999}" destId="{2D2B4CD3-C983-BE45-8D1B-3AD599B6E3CC}" srcOrd="1" destOrd="0" presId="urn:microsoft.com/office/officeart/2005/8/layout/hierarchy5"/>
    <dgm:cxn modelId="{A232B108-7810-754D-9650-9D1E5BF76962}" type="presParOf" srcId="{F5271E44-98BE-C74B-A624-DDC46415ADD3}" destId="{E66A2E62-E0DC-FA4E-8117-801AF2733D03}" srcOrd="3" destOrd="0" presId="urn:microsoft.com/office/officeart/2005/8/layout/hierarchy5"/>
    <dgm:cxn modelId="{BDFF7EFF-A5A6-9E44-83C3-C01E9E49CF68}" type="presParOf" srcId="{E66A2E62-E0DC-FA4E-8117-801AF2733D03}" destId="{5A4FB498-76A2-A740-8BF5-6394EBE0B46E}" srcOrd="0" destOrd="0" presId="urn:microsoft.com/office/officeart/2005/8/layout/hierarchy5"/>
    <dgm:cxn modelId="{7593E982-0834-7545-BA4B-80F6113887FE}" type="presParOf" srcId="{F5271E44-98BE-C74B-A624-DDC46415ADD3}" destId="{B19F244A-3D75-A748-A316-25368E19AF7D}" srcOrd="4" destOrd="0" presId="urn:microsoft.com/office/officeart/2005/8/layout/hierarchy5"/>
    <dgm:cxn modelId="{0DFB77CF-4222-B94A-9E04-8BDF8581AC14}" type="presParOf" srcId="{B19F244A-3D75-A748-A316-25368E19AF7D}" destId="{A19B81A9-F56A-FA47-B56F-B2AE21EBEFF9}" srcOrd="0" destOrd="0" presId="urn:microsoft.com/office/officeart/2005/8/layout/hierarchy5"/>
    <dgm:cxn modelId="{F4CFB42D-509A-B94E-A050-EAF96026AA61}" type="presParOf" srcId="{B19F244A-3D75-A748-A316-25368E19AF7D}" destId="{D120D70A-55B1-5F44-857D-1A76E73B9FF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BA3FCE-C44F-E84F-96F6-05CEE8065300}" type="doc">
      <dgm:prSet loTypeId="urn:microsoft.com/office/officeart/2005/8/layout/funnel1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DA6CBDE4-8267-F44F-ABED-30B00A3AF6E0}">
      <dgm:prSet phldrT="[Text]"/>
      <dgm:spPr/>
      <dgm:t>
        <a:bodyPr/>
        <a:lstStyle/>
        <a:p>
          <a:r>
            <a:rPr lang="en-GB" dirty="0"/>
            <a:t>Early stopping</a:t>
          </a:r>
        </a:p>
      </dgm:t>
    </dgm:pt>
    <dgm:pt modelId="{2BE98737-E905-7C47-ABF8-1D9F289F46D1}" type="parTrans" cxnId="{AC863206-10CA-B14D-973D-55B87B08B3AA}">
      <dgm:prSet/>
      <dgm:spPr/>
      <dgm:t>
        <a:bodyPr/>
        <a:lstStyle/>
        <a:p>
          <a:endParaRPr lang="en-GB"/>
        </a:p>
      </dgm:t>
    </dgm:pt>
    <dgm:pt modelId="{42A57E35-6835-6641-B1F3-B7DC263BB494}" type="sibTrans" cxnId="{AC863206-10CA-B14D-973D-55B87B08B3AA}">
      <dgm:prSet/>
      <dgm:spPr/>
      <dgm:t>
        <a:bodyPr/>
        <a:lstStyle/>
        <a:p>
          <a:endParaRPr lang="en-GB"/>
        </a:p>
      </dgm:t>
    </dgm:pt>
    <dgm:pt modelId="{AD154E77-0150-2D4A-BFF5-C24BD1F1A2D0}">
      <dgm:prSet phldrT="[Text]"/>
      <dgm:spPr/>
      <dgm:t>
        <a:bodyPr/>
        <a:lstStyle/>
        <a:p>
          <a:r>
            <a:rPr lang="en-GB" dirty="0"/>
            <a:t>Batch Normalization</a:t>
          </a:r>
        </a:p>
      </dgm:t>
    </dgm:pt>
    <dgm:pt modelId="{CB558266-C98B-E149-ACD2-09260F453CCD}" type="parTrans" cxnId="{86869A40-1A25-224D-9660-F01C870EFD6E}">
      <dgm:prSet/>
      <dgm:spPr/>
      <dgm:t>
        <a:bodyPr/>
        <a:lstStyle/>
        <a:p>
          <a:endParaRPr lang="en-GB"/>
        </a:p>
      </dgm:t>
    </dgm:pt>
    <dgm:pt modelId="{5397C776-B1C7-EE49-83B4-9C1E593CA059}" type="sibTrans" cxnId="{86869A40-1A25-224D-9660-F01C870EFD6E}">
      <dgm:prSet/>
      <dgm:spPr/>
      <dgm:t>
        <a:bodyPr/>
        <a:lstStyle/>
        <a:p>
          <a:endParaRPr lang="en-GB"/>
        </a:p>
      </dgm:t>
    </dgm:pt>
    <dgm:pt modelId="{5D3C3282-4736-DB43-AC40-2ADE3B17FB86}">
      <dgm:prSet phldrT="[Text]"/>
      <dgm:spPr/>
      <dgm:t>
        <a:bodyPr/>
        <a:lstStyle/>
        <a:p>
          <a:r>
            <a:rPr lang="en-GB" dirty="0"/>
            <a:t>Dropout</a:t>
          </a:r>
        </a:p>
      </dgm:t>
    </dgm:pt>
    <dgm:pt modelId="{2F09A052-A443-1249-9932-7EA1800A9C76}" type="parTrans" cxnId="{76E88B61-D0FF-D941-984C-F41BA3A39D47}">
      <dgm:prSet/>
      <dgm:spPr/>
      <dgm:t>
        <a:bodyPr/>
        <a:lstStyle/>
        <a:p>
          <a:endParaRPr lang="en-GB"/>
        </a:p>
      </dgm:t>
    </dgm:pt>
    <dgm:pt modelId="{B5BB2E15-E0D1-8747-AD66-1B2A558F0C75}" type="sibTrans" cxnId="{76E88B61-D0FF-D941-984C-F41BA3A39D47}">
      <dgm:prSet/>
      <dgm:spPr/>
      <dgm:t>
        <a:bodyPr/>
        <a:lstStyle/>
        <a:p>
          <a:endParaRPr lang="en-GB"/>
        </a:p>
      </dgm:t>
    </dgm:pt>
    <dgm:pt modelId="{BEC4FC09-2C60-154C-8D8E-5A73099BF733}">
      <dgm:prSet phldrT="[Text]"/>
      <dgm:spPr/>
      <dgm:t>
        <a:bodyPr/>
        <a:lstStyle/>
        <a:p>
          <a:r>
            <a:rPr lang="en-GB" dirty="0"/>
            <a:t>Model after fine-tuning</a:t>
          </a:r>
        </a:p>
      </dgm:t>
    </dgm:pt>
    <dgm:pt modelId="{FB4A0017-AAB1-E443-B5D1-8E47C3C4A9E3}" type="parTrans" cxnId="{476EB2B2-70DB-C24D-8627-2CEBCB0E3BAA}">
      <dgm:prSet/>
      <dgm:spPr/>
      <dgm:t>
        <a:bodyPr/>
        <a:lstStyle/>
        <a:p>
          <a:endParaRPr lang="en-GB"/>
        </a:p>
      </dgm:t>
    </dgm:pt>
    <dgm:pt modelId="{378CE80E-5197-034E-BF1C-69F4A578EF2C}" type="sibTrans" cxnId="{476EB2B2-70DB-C24D-8627-2CEBCB0E3BAA}">
      <dgm:prSet/>
      <dgm:spPr/>
      <dgm:t>
        <a:bodyPr/>
        <a:lstStyle/>
        <a:p>
          <a:endParaRPr lang="en-GB"/>
        </a:p>
      </dgm:t>
    </dgm:pt>
    <dgm:pt modelId="{A899193A-4FAB-7448-B2D3-44C8EF590ED6}" type="pres">
      <dgm:prSet presAssocID="{84BA3FCE-C44F-E84F-96F6-05CEE8065300}" presName="Name0" presStyleCnt="0">
        <dgm:presLayoutVars>
          <dgm:chMax val="4"/>
          <dgm:resizeHandles val="exact"/>
        </dgm:presLayoutVars>
      </dgm:prSet>
      <dgm:spPr/>
    </dgm:pt>
    <dgm:pt modelId="{111888F0-8860-354A-9A10-89FABC91B04E}" type="pres">
      <dgm:prSet presAssocID="{84BA3FCE-C44F-E84F-96F6-05CEE8065300}" presName="ellipse" presStyleLbl="trBgShp" presStyleIdx="0" presStyleCnt="1"/>
      <dgm:spPr/>
    </dgm:pt>
    <dgm:pt modelId="{E76FC4D9-64BC-6745-AD9A-AD558D2234B0}" type="pres">
      <dgm:prSet presAssocID="{84BA3FCE-C44F-E84F-96F6-05CEE8065300}" presName="arrow1" presStyleLbl="fgShp" presStyleIdx="0" presStyleCnt="1"/>
      <dgm:spPr/>
    </dgm:pt>
    <dgm:pt modelId="{18DD0263-A1F1-A546-BCAD-1B24BE6FFB9A}" type="pres">
      <dgm:prSet presAssocID="{84BA3FCE-C44F-E84F-96F6-05CEE8065300}" presName="rectangle" presStyleLbl="revTx" presStyleIdx="0" presStyleCnt="1">
        <dgm:presLayoutVars>
          <dgm:bulletEnabled val="1"/>
        </dgm:presLayoutVars>
      </dgm:prSet>
      <dgm:spPr/>
    </dgm:pt>
    <dgm:pt modelId="{CE78E39D-646C-AE4E-9BEB-58867CBC394C}" type="pres">
      <dgm:prSet presAssocID="{AD154E77-0150-2D4A-BFF5-C24BD1F1A2D0}" presName="item1" presStyleLbl="node1" presStyleIdx="0" presStyleCnt="3">
        <dgm:presLayoutVars>
          <dgm:bulletEnabled val="1"/>
        </dgm:presLayoutVars>
      </dgm:prSet>
      <dgm:spPr/>
    </dgm:pt>
    <dgm:pt modelId="{D160BD95-DEED-624C-9374-080D44E8D477}" type="pres">
      <dgm:prSet presAssocID="{5D3C3282-4736-DB43-AC40-2ADE3B17FB86}" presName="item2" presStyleLbl="node1" presStyleIdx="1" presStyleCnt="3">
        <dgm:presLayoutVars>
          <dgm:bulletEnabled val="1"/>
        </dgm:presLayoutVars>
      </dgm:prSet>
      <dgm:spPr/>
    </dgm:pt>
    <dgm:pt modelId="{D8B35346-AA4A-0F49-B597-CF3683EB1BDD}" type="pres">
      <dgm:prSet presAssocID="{BEC4FC09-2C60-154C-8D8E-5A73099BF733}" presName="item3" presStyleLbl="node1" presStyleIdx="2" presStyleCnt="3">
        <dgm:presLayoutVars>
          <dgm:bulletEnabled val="1"/>
        </dgm:presLayoutVars>
      </dgm:prSet>
      <dgm:spPr/>
    </dgm:pt>
    <dgm:pt modelId="{58602E10-1E29-8043-9BEC-0DA49EDBC0E3}" type="pres">
      <dgm:prSet presAssocID="{84BA3FCE-C44F-E84F-96F6-05CEE8065300}" presName="funnel" presStyleLbl="trAlignAcc1" presStyleIdx="0" presStyleCnt="1"/>
      <dgm:spPr/>
    </dgm:pt>
  </dgm:ptLst>
  <dgm:cxnLst>
    <dgm:cxn modelId="{AC863206-10CA-B14D-973D-55B87B08B3AA}" srcId="{84BA3FCE-C44F-E84F-96F6-05CEE8065300}" destId="{DA6CBDE4-8267-F44F-ABED-30B00A3AF6E0}" srcOrd="0" destOrd="0" parTransId="{2BE98737-E905-7C47-ABF8-1D9F289F46D1}" sibTransId="{42A57E35-6835-6641-B1F3-B7DC263BB494}"/>
    <dgm:cxn modelId="{D0A7AC22-F695-5D4E-8B89-4AF6D41AAAC0}" type="presOf" srcId="{84BA3FCE-C44F-E84F-96F6-05CEE8065300}" destId="{A899193A-4FAB-7448-B2D3-44C8EF590ED6}" srcOrd="0" destOrd="0" presId="urn:microsoft.com/office/officeart/2005/8/layout/funnel1"/>
    <dgm:cxn modelId="{86869A40-1A25-224D-9660-F01C870EFD6E}" srcId="{84BA3FCE-C44F-E84F-96F6-05CEE8065300}" destId="{AD154E77-0150-2D4A-BFF5-C24BD1F1A2D0}" srcOrd="1" destOrd="0" parTransId="{CB558266-C98B-E149-ACD2-09260F453CCD}" sibTransId="{5397C776-B1C7-EE49-83B4-9C1E593CA059}"/>
    <dgm:cxn modelId="{0E45CE4D-D0A1-4347-98D1-563644C0F1E3}" type="presOf" srcId="{BEC4FC09-2C60-154C-8D8E-5A73099BF733}" destId="{18DD0263-A1F1-A546-BCAD-1B24BE6FFB9A}" srcOrd="0" destOrd="0" presId="urn:microsoft.com/office/officeart/2005/8/layout/funnel1"/>
    <dgm:cxn modelId="{76E88B61-D0FF-D941-984C-F41BA3A39D47}" srcId="{84BA3FCE-C44F-E84F-96F6-05CEE8065300}" destId="{5D3C3282-4736-DB43-AC40-2ADE3B17FB86}" srcOrd="2" destOrd="0" parTransId="{2F09A052-A443-1249-9932-7EA1800A9C76}" sibTransId="{B5BB2E15-E0D1-8747-AD66-1B2A558F0C75}"/>
    <dgm:cxn modelId="{7D21797F-D862-814C-966C-6A194C198DF2}" type="presOf" srcId="{AD154E77-0150-2D4A-BFF5-C24BD1F1A2D0}" destId="{D160BD95-DEED-624C-9374-080D44E8D477}" srcOrd="0" destOrd="0" presId="urn:microsoft.com/office/officeart/2005/8/layout/funnel1"/>
    <dgm:cxn modelId="{476EB2B2-70DB-C24D-8627-2CEBCB0E3BAA}" srcId="{84BA3FCE-C44F-E84F-96F6-05CEE8065300}" destId="{BEC4FC09-2C60-154C-8D8E-5A73099BF733}" srcOrd="3" destOrd="0" parTransId="{FB4A0017-AAB1-E443-B5D1-8E47C3C4A9E3}" sibTransId="{378CE80E-5197-034E-BF1C-69F4A578EF2C}"/>
    <dgm:cxn modelId="{DA4D4BD5-294A-D141-99F0-EFEDCD8B8745}" type="presOf" srcId="{5D3C3282-4736-DB43-AC40-2ADE3B17FB86}" destId="{CE78E39D-646C-AE4E-9BEB-58867CBC394C}" srcOrd="0" destOrd="0" presId="urn:microsoft.com/office/officeart/2005/8/layout/funnel1"/>
    <dgm:cxn modelId="{BF4D6AE8-BB8B-4C4F-8786-BC7025D7B5EF}" type="presOf" srcId="{DA6CBDE4-8267-F44F-ABED-30B00A3AF6E0}" destId="{D8B35346-AA4A-0F49-B597-CF3683EB1BDD}" srcOrd="0" destOrd="0" presId="urn:microsoft.com/office/officeart/2005/8/layout/funnel1"/>
    <dgm:cxn modelId="{7FEF63C5-9515-EF42-807D-E6A0F2DE0041}" type="presParOf" srcId="{A899193A-4FAB-7448-B2D3-44C8EF590ED6}" destId="{111888F0-8860-354A-9A10-89FABC91B04E}" srcOrd="0" destOrd="0" presId="urn:microsoft.com/office/officeart/2005/8/layout/funnel1"/>
    <dgm:cxn modelId="{03EBD59C-58F4-604A-9152-F9683311E665}" type="presParOf" srcId="{A899193A-4FAB-7448-B2D3-44C8EF590ED6}" destId="{E76FC4D9-64BC-6745-AD9A-AD558D2234B0}" srcOrd="1" destOrd="0" presId="urn:microsoft.com/office/officeart/2005/8/layout/funnel1"/>
    <dgm:cxn modelId="{FB4C8DCC-68DA-464B-9A7B-14701508266A}" type="presParOf" srcId="{A899193A-4FAB-7448-B2D3-44C8EF590ED6}" destId="{18DD0263-A1F1-A546-BCAD-1B24BE6FFB9A}" srcOrd="2" destOrd="0" presId="urn:microsoft.com/office/officeart/2005/8/layout/funnel1"/>
    <dgm:cxn modelId="{A1757F10-CB7B-174B-B3AA-41030A13BE41}" type="presParOf" srcId="{A899193A-4FAB-7448-B2D3-44C8EF590ED6}" destId="{CE78E39D-646C-AE4E-9BEB-58867CBC394C}" srcOrd="3" destOrd="0" presId="urn:microsoft.com/office/officeart/2005/8/layout/funnel1"/>
    <dgm:cxn modelId="{1AD6AD85-14AA-7640-821D-04DCA2690238}" type="presParOf" srcId="{A899193A-4FAB-7448-B2D3-44C8EF590ED6}" destId="{D160BD95-DEED-624C-9374-080D44E8D477}" srcOrd="4" destOrd="0" presId="urn:microsoft.com/office/officeart/2005/8/layout/funnel1"/>
    <dgm:cxn modelId="{C8E2E071-23FB-2843-8D4A-F38845040B78}" type="presParOf" srcId="{A899193A-4FAB-7448-B2D3-44C8EF590ED6}" destId="{D8B35346-AA4A-0F49-B597-CF3683EB1BDD}" srcOrd="5" destOrd="0" presId="urn:microsoft.com/office/officeart/2005/8/layout/funnel1"/>
    <dgm:cxn modelId="{53A021F6-52C3-744D-9FA5-4A7CB2059597}" type="presParOf" srcId="{A899193A-4FAB-7448-B2D3-44C8EF590ED6}" destId="{58602E10-1E29-8043-9BEC-0DA49EDBC0E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DB60F5C5-AABF-4642-B51B-D3D71F866665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75D85EE-30C5-014A-A5A6-75E1C250370A}" type="pres">
      <dgm:prSet presAssocID="{A29B4C0B-0F0B-AD4A-908D-48EC505CF233}" presName="root1" presStyleCnt="0"/>
      <dgm:spPr/>
    </dgm:pt>
    <dgm:pt modelId="{5392037A-5FD6-504F-B9FC-B29CC0231EC4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CAFB192D-23DB-6041-9D5A-77DBD62BFC93}" type="pres">
      <dgm:prSet presAssocID="{A29B4C0B-0F0B-AD4A-908D-48EC505CF233}" presName="level2hierChild" presStyleCnt="0"/>
      <dgm:spPr/>
    </dgm:pt>
    <dgm:pt modelId="{83E9210C-EB7E-F945-B298-F1E68C99D82A}" type="pres">
      <dgm:prSet presAssocID="{DC761B12-3FBF-E84B-8666-39D39ED61FDD}" presName="conn2-1" presStyleLbl="parChTrans1D2" presStyleIdx="0" presStyleCnt="3"/>
      <dgm:spPr/>
    </dgm:pt>
    <dgm:pt modelId="{1F15764D-F613-DF42-9E45-94F021B80C11}" type="pres">
      <dgm:prSet presAssocID="{DC761B12-3FBF-E84B-8666-39D39ED61FDD}" presName="connTx" presStyleLbl="parChTrans1D2" presStyleIdx="0" presStyleCnt="3"/>
      <dgm:spPr/>
    </dgm:pt>
    <dgm:pt modelId="{1041AAFF-09F3-9647-8943-ABF89C317C5A}" type="pres">
      <dgm:prSet presAssocID="{B6BF672D-33E2-4B44-A17B-DE149FA4BECE}" presName="root2" presStyleCnt="0"/>
      <dgm:spPr/>
    </dgm:pt>
    <dgm:pt modelId="{5E3852E1-1187-7547-B736-B41963291540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CFEFDA1-1FAB-4E48-B285-C78F7D58F80C}" type="pres">
      <dgm:prSet presAssocID="{B6BF672D-33E2-4B44-A17B-DE149FA4BECE}" presName="level3hierChild" presStyleCnt="0"/>
      <dgm:spPr/>
    </dgm:pt>
    <dgm:pt modelId="{CBDAD70B-F22D-4E43-BB33-620C92881693}" type="pres">
      <dgm:prSet presAssocID="{9B77A52E-58C8-6341-AD64-C072FB1D89C0}" presName="conn2-1" presStyleLbl="parChTrans1D2" presStyleIdx="1" presStyleCnt="3"/>
      <dgm:spPr/>
    </dgm:pt>
    <dgm:pt modelId="{E868D629-C6C6-5042-81C8-C80B9DA0C682}" type="pres">
      <dgm:prSet presAssocID="{9B77A52E-58C8-6341-AD64-C072FB1D89C0}" presName="connTx" presStyleLbl="parChTrans1D2" presStyleIdx="1" presStyleCnt="3"/>
      <dgm:spPr/>
    </dgm:pt>
    <dgm:pt modelId="{91BC37CF-822D-A44D-8E11-D263D009BC88}" type="pres">
      <dgm:prSet presAssocID="{7E2EAC59-A808-5D41-93E5-E0CDBC24ED8A}" presName="root2" presStyleCnt="0"/>
      <dgm:spPr/>
    </dgm:pt>
    <dgm:pt modelId="{798F8989-807D-5E46-81C1-B4A8EE63A4FA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C02BF1C0-6120-964F-A64C-F26763559B83}" type="pres">
      <dgm:prSet presAssocID="{7E2EAC59-A808-5D41-93E5-E0CDBC24ED8A}" presName="level3hierChild" presStyleCnt="0"/>
      <dgm:spPr/>
    </dgm:pt>
    <dgm:pt modelId="{6D7560CC-581B-AB4B-A32C-F4AAFA30C1C9}" type="pres">
      <dgm:prSet presAssocID="{3C204AB1-C1C9-9B46-8F8A-28AA8C4C2D7E}" presName="conn2-1" presStyleLbl="parChTrans1D2" presStyleIdx="2" presStyleCnt="3"/>
      <dgm:spPr/>
    </dgm:pt>
    <dgm:pt modelId="{DE423F16-0F54-274B-8C52-11936896D44E}" type="pres">
      <dgm:prSet presAssocID="{3C204AB1-C1C9-9B46-8F8A-28AA8C4C2D7E}" presName="connTx" presStyleLbl="parChTrans1D2" presStyleIdx="2" presStyleCnt="3"/>
      <dgm:spPr/>
    </dgm:pt>
    <dgm:pt modelId="{1DF5A9A9-4083-B246-974B-7E4BCA5A0893}" type="pres">
      <dgm:prSet presAssocID="{8712A8B2-5544-1B49-91F7-ACDBEC26EBAD}" presName="root2" presStyleCnt="0"/>
      <dgm:spPr/>
    </dgm:pt>
    <dgm:pt modelId="{DEFC9BE0-3218-3C41-84C6-39FE135BBAD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B50DB0D6-A7B3-4140-AABF-B7C904437494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3A81F0D-867B-8E42-B5D5-DEE77D271FFC}" type="presOf" srcId="{3C204AB1-C1C9-9B46-8F8A-28AA8C4C2D7E}" destId="{DE423F16-0F54-274B-8C52-11936896D44E}" srcOrd="1" destOrd="0" presId="urn:microsoft.com/office/officeart/2005/8/layout/hierarchy2"/>
    <dgm:cxn modelId="{1245A92E-CB78-A644-81E3-B49E105CB8BA}" type="presOf" srcId="{8712A8B2-5544-1B49-91F7-ACDBEC26EBAD}" destId="{DEFC9BE0-3218-3C41-84C6-39FE135BBAD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14ED3B48-A009-CA46-991E-87195EDB001D}" type="presOf" srcId="{DC761B12-3FBF-E84B-8666-39D39ED61FDD}" destId="{83E9210C-EB7E-F945-B298-F1E68C99D82A}" srcOrd="0" destOrd="0" presId="urn:microsoft.com/office/officeart/2005/8/layout/hierarchy2"/>
    <dgm:cxn modelId="{4C1CA84D-1A7D-1240-A728-FBD24BEC9ACA}" type="presOf" srcId="{4289BFB3-64C3-DF4D-9BF0-15AA33652822}" destId="{DB60F5C5-AABF-4642-B51B-D3D71F866665}" srcOrd="0" destOrd="0" presId="urn:microsoft.com/office/officeart/2005/8/layout/hierarchy2"/>
    <dgm:cxn modelId="{CC0FCF52-512F-BF4A-8488-E87532584225}" type="presOf" srcId="{9B77A52E-58C8-6341-AD64-C072FB1D89C0}" destId="{CBDAD70B-F22D-4E43-BB33-620C92881693}" srcOrd="0" destOrd="0" presId="urn:microsoft.com/office/officeart/2005/8/layout/hierarchy2"/>
    <dgm:cxn modelId="{DB4C9F81-F171-0C4F-91C6-6138E995784A}" type="presOf" srcId="{9B77A52E-58C8-6341-AD64-C072FB1D89C0}" destId="{E868D629-C6C6-5042-81C8-C80B9DA0C682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C13998D-A7E3-6546-A4C6-D10F7C6D6866}" type="presOf" srcId="{7E2EAC59-A808-5D41-93E5-E0CDBC24ED8A}" destId="{798F8989-807D-5E46-81C1-B4A8EE63A4FA}" srcOrd="0" destOrd="0" presId="urn:microsoft.com/office/officeart/2005/8/layout/hierarchy2"/>
    <dgm:cxn modelId="{F15189CA-CB02-7A40-9D68-78C80D253193}" type="presOf" srcId="{B6BF672D-33E2-4B44-A17B-DE149FA4BECE}" destId="{5E3852E1-1187-7547-B736-B41963291540}" srcOrd="0" destOrd="0" presId="urn:microsoft.com/office/officeart/2005/8/layout/hierarchy2"/>
    <dgm:cxn modelId="{609E60DE-B7AE-D044-B958-4D5689A40912}" type="presOf" srcId="{A29B4C0B-0F0B-AD4A-908D-48EC505CF233}" destId="{5392037A-5FD6-504F-B9FC-B29CC0231EC4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DC4BC9EE-F84D-5941-8F39-C690CEB2A84F}" type="presOf" srcId="{DC761B12-3FBF-E84B-8666-39D39ED61FDD}" destId="{1F15764D-F613-DF42-9E45-94F021B80C11}" srcOrd="1" destOrd="0" presId="urn:microsoft.com/office/officeart/2005/8/layout/hierarchy2"/>
    <dgm:cxn modelId="{7449CEF7-BDE8-6A4B-8438-749580F52391}" type="presOf" srcId="{3C204AB1-C1C9-9B46-8F8A-28AA8C4C2D7E}" destId="{6D7560CC-581B-AB4B-A32C-F4AAFA30C1C9}" srcOrd="0" destOrd="0" presId="urn:microsoft.com/office/officeart/2005/8/layout/hierarchy2"/>
    <dgm:cxn modelId="{772F5CC2-2F41-6848-A583-A83FFDAF2162}" type="presParOf" srcId="{DB60F5C5-AABF-4642-B51B-D3D71F866665}" destId="{875D85EE-30C5-014A-A5A6-75E1C250370A}" srcOrd="0" destOrd="0" presId="urn:microsoft.com/office/officeart/2005/8/layout/hierarchy2"/>
    <dgm:cxn modelId="{BD539DC7-F3D5-0348-86A8-2F3991FCD9B2}" type="presParOf" srcId="{875D85EE-30C5-014A-A5A6-75E1C250370A}" destId="{5392037A-5FD6-504F-B9FC-B29CC0231EC4}" srcOrd="0" destOrd="0" presId="urn:microsoft.com/office/officeart/2005/8/layout/hierarchy2"/>
    <dgm:cxn modelId="{2C25538A-E109-B842-B532-A501C8E5070A}" type="presParOf" srcId="{875D85EE-30C5-014A-A5A6-75E1C250370A}" destId="{CAFB192D-23DB-6041-9D5A-77DBD62BFC93}" srcOrd="1" destOrd="0" presId="urn:microsoft.com/office/officeart/2005/8/layout/hierarchy2"/>
    <dgm:cxn modelId="{8E367D43-F008-CC42-930C-6863676B61C0}" type="presParOf" srcId="{CAFB192D-23DB-6041-9D5A-77DBD62BFC93}" destId="{83E9210C-EB7E-F945-B298-F1E68C99D82A}" srcOrd="0" destOrd="0" presId="urn:microsoft.com/office/officeart/2005/8/layout/hierarchy2"/>
    <dgm:cxn modelId="{5D03565C-BB97-684E-8239-7475FF28064E}" type="presParOf" srcId="{83E9210C-EB7E-F945-B298-F1E68C99D82A}" destId="{1F15764D-F613-DF42-9E45-94F021B80C11}" srcOrd="0" destOrd="0" presId="urn:microsoft.com/office/officeart/2005/8/layout/hierarchy2"/>
    <dgm:cxn modelId="{235DBE8D-0CEF-164C-B2FF-8FA68EDFB3A8}" type="presParOf" srcId="{CAFB192D-23DB-6041-9D5A-77DBD62BFC93}" destId="{1041AAFF-09F3-9647-8943-ABF89C317C5A}" srcOrd="1" destOrd="0" presId="urn:microsoft.com/office/officeart/2005/8/layout/hierarchy2"/>
    <dgm:cxn modelId="{4574FA80-5A1D-7444-B17B-B476A6A1473A}" type="presParOf" srcId="{1041AAFF-09F3-9647-8943-ABF89C317C5A}" destId="{5E3852E1-1187-7547-B736-B41963291540}" srcOrd="0" destOrd="0" presId="urn:microsoft.com/office/officeart/2005/8/layout/hierarchy2"/>
    <dgm:cxn modelId="{C0B7207C-F2F3-0E47-9AB7-641B9A2B1317}" type="presParOf" srcId="{1041AAFF-09F3-9647-8943-ABF89C317C5A}" destId="{2CFEFDA1-1FAB-4E48-B285-C78F7D58F80C}" srcOrd="1" destOrd="0" presId="urn:microsoft.com/office/officeart/2005/8/layout/hierarchy2"/>
    <dgm:cxn modelId="{C56BED0D-B97D-524E-B049-00730211B928}" type="presParOf" srcId="{CAFB192D-23DB-6041-9D5A-77DBD62BFC93}" destId="{CBDAD70B-F22D-4E43-BB33-620C92881693}" srcOrd="2" destOrd="0" presId="urn:microsoft.com/office/officeart/2005/8/layout/hierarchy2"/>
    <dgm:cxn modelId="{E9250E0D-05EF-2D40-A9B5-B0C73199C79E}" type="presParOf" srcId="{CBDAD70B-F22D-4E43-BB33-620C92881693}" destId="{E868D629-C6C6-5042-81C8-C80B9DA0C682}" srcOrd="0" destOrd="0" presId="urn:microsoft.com/office/officeart/2005/8/layout/hierarchy2"/>
    <dgm:cxn modelId="{F4612B4D-3CF4-904C-9058-7F5437FAAA62}" type="presParOf" srcId="{CAFB192D-23DB-6041-9D5A-77DBD62BFC93}" destId="{91BC37CF-822D-A44D-8E11-D263D009BC88}" srcOrd="3" destOrd="0" presId="urn:microsoft.com/office/officeart/2005/8/layout/hierarchy2"/>
    <dgm:cxn modelId="{AC9529F8-B2E6-024E-A2EE-6181B527E6AD}" type="presParOf" srcId="{91BC37CF-822D-A44D-8E11-D263D009BC88}" destId="{798F8989-807D-5E46-81C1-B4A8EE63A4FA}" srcOrd="0" destOrd="0" presId="urn:microsoft.com/office/officeart/2005/8/layout/hierarchy2"/>
    <dgm:cxn modelId="{AB43AF9C-7B28-9345-A965-B1A07C81F49B}" type="presParOf" srcId="{91BC37CF-822D-A44D-8E11-D263D009BC88}" destId="{C02BF1C0-6120-964F-A64C-F26763559B83}" srcOrd="1" destOrd="0" presId="urn:microsoft.com/office/officeart/2005/8/layout/hierarchy2"/>
    <dgm:cxn modelId="{95A37797-49E8-6A4F-8DDB-7089BEB657B2}" type="presParOf" srcId="{CAFB192D-23DB-6041-9D5A-77DBD62BFC93}" destId="{6D7560CC-581B-AB4B-A32C-F4AAFA30C1C9}" srcOrd="4" destOrd="0" presId="urn:microsoft.com/office/officeart/2005/8/layout/hierarchy2"/>
    <dgm:cxn modelId="{2A8EBB8B-76F5-1B47-A88F-ED1352699FB3}" type="presParOf" srcId="{6D7560CC-581B-AB4B-A32C-F4AAFA30C1C9}" destId="{DE423F16-0F54-274B-8C52-11936896D44E}" srcOrd="0" destOrd="0" presId="urn:microsoft.com/office/officeart/2005/8/layout/hierarchy2"/>
    <dgm:cxn modelId="{C7083163-C700-0948-89BF-1924F2849299}" type="presParOf" srcId="{CAFB192D-23DB-6041-9D5A-77DBD62BFC93}" destId="{1DF5A9A9-4083-B246-974B-7E4BCA5A0893}" srcOrd="5" destOrd="0" presId="urn:microsoft.com/office/officeart/2005/8/layout/hierarchy2"/>
    <dgm:cxn modelId="{D3BBD952-E070-0048-8115-AE1EBA0C1586}" type="presParOf" srcId="{1DF5A9A9-4083-B246-974B-7E4BCA5A0893}" destId="{DEFC9BE0-3218-3C41-84C6-39FE135BBADC}" srcOrd="0" destOrd="0" presId="urn:microsoft.com/office/officeart/2005/8/layout/hierarchy2"/>
    <dgm:cxn modelId="{95E88E7F-86BF-F54D-9182-5E05F2271EE1}" type="presParOf" srcId="{1DF5A9A9-4083-B246-974B-7E4BCA5A0893}" destId="{B50DB0D6-A7B3-4140-AABF-B7C9044374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CE2CD1-C270-AC47-B135-ABB4052BD31A}" type="doc">
      <dgm:prSet loTypeId="urn:microsoft.com/office/officeart/2005/8/layout/hierarchy5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BB13ECD6-CC89-F44A-B8A1-5980D16E37F2}">
      <dgm:prSet phldrT="[Text]"/>
      <dgm:spPr/>
      <dgm:t>
        <a:bodyPr/>
        <a:lstStyle/>
        <a:p>
          <a:r>
            <a:rPr lang="en-GB" dirty="0"/>
            <a:t>Faces</a:t>
          </a:r>
        </a:p>
      </dgm:t>
    </dgm:pt>
    <dgm:pt modelId="{FDB811B6-19B8-0648-A9B9-5C0E00633809}" type="parTrans" cxnId="{BB87E78D-AAA4-844B-A8C7-53615E3F0AC6}">
      <dgm:prSet/>
      <dgm:spPr/>
      <dgm:t>
        <a:bodyPr/>
        <a:lstStyle/>
        <a:p>
          <a:endParaRPr lang="en-GB"/>
        </a:p>
      </dgm:t>
    </dgm:pt>
    <dgm:pt modelId="{DDB365FA-DF35-DD4F-9634-9923BCA69F5A}" type="sibTrans" cxnId="{BB87E78D-AAA4-844B-A8C7-53615E3F0AC6}">
      <dgm:prSet/>
      <dgm:spPr/>
      <dgm:t>
        <a:bodyPr/>
        <a:lstStyle/>
        <a:p>
          <a:endParaRPr lang="en-GB"/>
        </a:p>
      </dgm:t>
    </dgm:pt>
    <dgm:pt modelId="{062EE9C6-61EE-6F49-AB80-0F2882D81758}">
      <dgm:prSet phldrT="[Text]"/>
      <dgm:spPr/>
      <dgm:t>
        <a:bodyPr/>
        <a:lstStyle/>
        <a:p>
          <a:r>
            <a:rPr lang="en-GB" dirty="0"/>
            <a:t>Gender</a:t>
          </a:r>
        </a:p>
      </dgm:t>
    </dgm:pt>
    <dgm:pt modelId="{8D73AB38-ABC4-4442-8AAD-2FD4DE83B357}" type="parTrans" cxnId="{6134B1FD-EB7F-884C-8187-CBE717F5B02C}">
      <dgm:prSet/>
      <dgm:spPr/>
      <dgm:t>
        <a:bodyPr/>
        <a:lstStyle/>
        <a:p>
          <a:endParaRPr lang="en-GB"/>
        </a:p>
      </dgm:t>
    </dgm:pt>
    <dgm:pt modelId="{113150B2-221E-6C49-A8C8-55856225A971}" type="sibTrans" cxnId="{6134B1FD-EB7F-884C-8187-CBE717F5B02C}">
      <dgm:prSet/>
      <dgm:spPr/>
      <dgm:t>
        <a:bodyPr/>
        <a:lstStyle/>
        <a:p>
          <a:endParaRPr lang="en-GB"/>
        </a:p>
      </dgm:t>
    </dgm:pt>
    <dgm:pt modelId="{1AA9EF20-55AF-2947-9A37-B1F95B55962A}">
      <dgm:prSet phldrT="[Text]"/>
      <dgm:spPr/>
      <dgm:t>
        <a:bodyPr/>
        <a:lstStyle/>
        <a:p>
          <a:r>
            <a:rPr lang="en-GB" dirty="0"/>
            <a:t>Age</a:t>
          </a:r>
        </a:p>
      </dgm:t>
    </dgm:pt>
    <dgm:pt modelId="{06280C7C-0742-1443-BB78-D24AB98FB64E}" type="parTrans" cxnId="{CB915DED-1E75-1841-A8AC-0E88E70DD3F9}">
      <dgm:prSet/>
      <dgm:spPr/>
      <dgm:t>
        <a:bodyPr/>
        <a:lstStyle/>
        <a:p>
          <a:endParaRPr lang="en-GB"/>
        </a:p>
      </dgm:t>
    </dgm:pt>
    <dgm:pt modelId="{36484D42-AB32-1846-8721-73B0C6213695}" type="sibTrans" cxnId="{CB915DED-1E75-1841-A8AC-0E88E70DD3F9}">
      <dgm:prSet/>
      <dgm:spPr/>
      <dgm:t>
        <a:bodyPr/>
        <a:lstStyle/>
        <a:p>
          <a:endParaRPr lang="en-GB"/>
        </a:p>
      </dgm:t>
    </dgm:pt>
    <dgm:pt modelId="{D76A7BCE-0D72-D94E-AA93-6DFAB087A586}">
      <dgm:prSet phldrT="[Text]"/>
      <dgm:spPr/>
      <dgm:t>
        <a:bodyPr/>
        <a:lstStyle/>
        <a:p>
          <a:r>
            <a:rPr lang="en-GB" dirty="0"/>
            <a:t>Face Detection</a:t>
          </a:r>
        </a:p>
      </dgm:t>
    </dgm:pt>
    <dgm:pt modelId="{C14A9A09-C7AB-7A49-A4DD-D82D62CE7E84}" type="parTrans" cxnId="{2FA9C1F3-C4FB-C14A-B3B3-E73AA1F7AF8F}">
      <dgm:prSet/>
      <dgm:spPr/>
      <dgm:t>
        <a:bodyPr/>
        <a:lstStyle/>
        <a:p>
          <a:endParaRPr lang="en-GB"/>
        </a:p>
      </dgm:t>
    </dgm:pt>
    <dgm:pt modelId="{93478F69-B4C0-E042-B8EA-1800B89EABF0}" type="sibTrans" cxnId="{2FA9C1F3-C4FB-C14A-B3B3-E73AA1F7AF8F}">
      <dgm:prSet/>
      <dgm:spPr/>
      <dgm:t>
        <a:bodyPr/>
        <a:lstStyle/>
        <a:p>
          <a:endParaRPr lang="en-GB"/>
        </a:p>
      </dgm:t>
    </dgm:pt>
    <dgm:pt modelId="{B5774376-4564-6B48-BE38-E285C168A5B6}">
      <dgm:prSet phldrT="[Text]"/>
      <dgm:spPr/>
      <dgm:t>
        <a:bodyPr/>
        <a:lstStyle/>
        <a:p>
          <a:r>
            <a:rPr lang="en-GB" dirty="0"/>
            <a:t>Predictive model</a:t>
          </a:r>
        </a:p>
      </dgm:t>
    </dgm:pt>
    <dgm:pt modelId="{361A9A72-BD92-9749-9137-75BBA67F21FF}" type="parTrans" cxnId="{852BEA4D-E3A9-234B-A943-39494BC8DEC3}">
      <dgm:prSet/>
      <dgm:spPr/>
      <dgm:t>
        <a:bodyPr/>
        <a:lstStyle/>
        <a:p>
          <a:endParaRPr lang="en-GB"/>
        </a:p>
      </dgm:t>
    </dgm:pt>
    <dgm:pt modelId="{181999CD-DF78-3F49-A03A-510C796B98F2}" type="sibTrans" cxnId="{852BEA4D-E3A9-234B-A943-39494BC8DEC3}">
      <dgm:prSet/>
      <dgm:spPr/>
      <dgm:t>
        <a:bodyPr/>
        <a:lstStyle/>
        <a:p>
          <a:endParaRPr lang="en-GB"/>
        </a:p>
      </dgm:t>
    </dgm:pt>
    <dgm:pt modelId="{685D9462-7487-D44A-B3CE-7D72D9338B33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1A56BB94-F7ED-1648-B090-F21687BCA9B0}" type="parTrans" cxnId="{12E66674-E602-6D45-809D-4A33F2876718}">
      <dgm:prSet/>
      <dgm:spPr/>
      <dgm:t>
        <a:bodyPr/>
        <a:lstStyle/>
        <a:p>
          <a:endParaRPr lang="en-GB"/>
        </a:p>
      </dgm:t>
    </dgm:pt>
    <dgm:pt modelId="{B3507DF1-AB62-EB47-91C5-FA8053C51088}" type="sibTrans" cxnId="{12E66674-E602-6D45-809D-4A33F2876718}">
      <dgm:prSet/>
      <dgm:spPr/>
      <dgm:t>
        <a:bodyPr/>
        <a:lstStyle/>
        <a:p>
          <a:endParaRPr lang="en-GB"/>
        </a:p>
      </dgm:t>
    </dgm:pt>
    <dgm:pt modelId="{DC27D219-AE0F-774D-BECF-402233448531}">
      <dgm:prSet/>
      <dgm:spPr/>
      <dgm:t>
        <a:bodyPr/>
        <a:lstStyle/>
        <a:p>
          <a:r>
            <a:rPr lang="en-GB" dirty="0"/>
            <a:t>Race</a:t>
          </a:r>
        </a:p>
      </dgm:t>
    </dgm:pt>
    <dgm:pt modelId="{AA92CB3E-7607-B449-8F05-32CD68FC81AF}" type="parTrans" cxnId="{2FB1E860-423D-4A4D-B0E5-D2A22330E6E1}">
      <dgm:prSet/>
      <dgm:spPr/>
      <dgm:t>
        <a:bodyPr/>
        <a:lstStyle/>
        <a:p>
          <a:endParaRPr lang="en-GB"/>
        </a:p>
      </dgm:t>
    </dgm:pt>
    <dgm:pt modelId="{2DEFFFD1-FD37-AC4A-852A-886E41680A2C}" type="sibTrans" cxnId="{2FB1E860-423D-4A4D-B0E5-D2A22330E6E1}">
      <dgm:prSet/>
      <dgm:spPr/>
      <dgm:t>
        <a:bodyPr/>
        <a:lstStyle/>
        <a:p>
          <a:endParaRPr lang="en-GB"/>
        </a:p>
      </dgm:t>
    </dgm:pt>
    <dgm:pt modelId="{E0B494CD-BA64-C647-8F79-9D57DFF8D785}" type="pres">
      <dgm:prSet presAssocID="{60CE2CD1-C270-AC47-B135-ABB4052BD31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91F3CC-E5A8-E340-B0D2-93D400761382}" type="pres">
      <dgm:prSet presAssocID="{60CE2CD1-C270-AC47-B135-ABB4052BD31A}" presName="hierFlow" presStyleCnt="0"/>
      <dgm:spPr/>
    </dgm:pt>
    <dgm:pt modelId="{DDEA58A6-F142-514A-BB0E-3292E4017D4F}" type="pres">
      <dgm:prSet presAssocID="{60CE2CD1-C270-AC47-B135-ABB4052BD31A}" presName="firstBuf" presStyleCnt="0"/>
      <dgm:spPr/>
    </dgm:pt>
    <dgm:pt modelId="{3F0D29C3-75DA-3042-A81C-10885F18445D}" type="pres">
      <dgm:prSet presAssocID="{60CE2CD1-C270-AC47-B135-ABB4052BD31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1257C64-B464-6247-8573-DE6325DC32CF}" type="pres">
      <dgm:prSet presAssocID="{BB13ECD6-CC89-F44A-B8A1-5980D16E37F2}" presName="Name17" presStyleCnt="0"/>
      <dgm:spPr/>
    </dgm:pt>
    <dgm:pt modelId="{226797E2-E034-5443-80FD-098DA974A01E}" type="pres">
      <dgm:prSet presAssocID="{BB13ECD6-CC89-F44A-B8A1-5980D16E37F2}" presName="level1Shape" presStyleLbl="node0" presStyleIdx="0" presStyleCnt="1">
        <dgm:presLayoutVars>
          <dgm:chPref val="3"/>
        </dgm:presLayoutVars>
      </dgm:prSet>
      <dgm:spPr/>
    </dgm:pt>
    <dgm:pt modelId="{EC65E6ED-765F-5C48-9356-AC7F834DEE0F}" type="pres">
      <dgm:prSet presAssocID="{BB13ECD6-CC89-F44A-B8A1-5980D16E37F2}" presName="hierChild2" presStyleCnt="0"/>
      <dgm:spPr/>
    </dgm:pt>
    <dgm:pt modelId="{7EEF5537-FDD3-984A-A0A2-95A51D089206}" type="pres">
      <dgm:prSet presAssocID="{8D73AB38-ABC4-4442-8AAD-2FD4DE83B357}" presName="Name25" presStyleLbl="parChTrans1D2" presStyleIdx="0" presStyleCnt="3"/>
      <dgm:spPr/>
    </dgm:pt>
    <dgm:pt modelId="{D4972735-55BE-7148-89B7-BA5871417523}" type="pres">
      <dgm:prSet presAssocID="{8D73AB38-ABC4-4442-8AAD-2FD4DE83B357}" presName="connTx" presStyleLbl="parChTrans1D2" presStyleIdx="0" presStyleCnt="3"/>
      <dgm:spPr/>
    </dgm:pt>
    <dgm:pt modelId="{1608CDA8-866B-814D-AB1C-0C2028796C82}" type="pres">
      <dgm:prSet presAssocID="{062EE9C6-61EE-6F49-AB80-0F2882D81758}" presName="Name30" presStyleCnt="0"/>
      <dgm:spPr/>
    </dgm:pt>
    <dgm:pt modelId="{2A5E3684-891D-2343-981A-708B379E9F39}" type="pres">
      <dgm:prSet presAssocID="{062EE9C6-61EE-6F49-AB80-0F2882D81758}" presName="level2Shape" presStyleLbl="node2" presStyleIdx="0" presStyleCnt="3"/>
      <dgm:spPr/>
    </dgm:pt>
    <dgm:pt modelId="{F0D35316-8452-F842-8287-F8FA0B946395}" type="pres">
      <dgm:prSet presAssocID="{062EE9C6-61EE-6F49-AB80-0F2882D81758}" presName="hierChild3" presStyleCnt="0"/>
      <dgm:spPr/>
    </dgm:pt>
    <dgm:pt modelId="{76AC42C3-D082-254B-BE3A-D28DC86F9A1E}" type="pres">
      <dgm:prSet presAssocID="{AA92CB3E-7607-B449-8F05-32CD68FC81AF}" presName="Name25" presStyleLbl="parChTrans1D2" presStyleIdx="1" presStyleCnt="3"/>
      <dgm:spPr/>
    </dgm:pt>
    <dgm:pt modelId="{34CB140D-1BA9-8546-BAAD-347A30D8B1EB}" type="pres">
      <dgm:prSet presAssocID="{AA92CB3E-7607-B449-8F05-32CD68FC81AF}" presName="connTx" presStyleLbl="parChTrans1D2" presStyleIdx="1" presStyleCnt="3"/>
      <dgm:spPr/>
    </dgm:pt>
    <dgm:pt modelId="{B4483485-A5B2-0F4C-BC47-578330D24507}" type="pres">
      <dgm:prSet presAssocID="{DC27D219-AE0F-774D-BECF-402233448531}" presName="Name30" presStyleCnt="0"/>
      <dgm:spPr/>
    </dgm:pt>
    <dgm:pt modelId="{F73714E9-7F8B-054D-87FC-E2F181C22F3C}" type="pres">
      <dgm:prSet presAssocID="{DC27D219-AE0F-774D-BECF-402233448531}" presName="level2Shape" presStyleLbl="node2" presStyleIdx="1" presStyleCnt="3"/>
      <dgm:spPr/>
    </dgm:pt>
    <dgm:pt modelId="{BE4FF014-D4CB-4345-A17F-C81150F9D451}" type="pres">
      <dgm:prSet presAssocID="{DC27D219-AE0F-774D-BECF-402233448531}" presName="hierChild3" presStyleCnt="0"/>
      <dgm:spPr/>
    </dgm:pt>
    <dgm:pt modelId="{90F6870B-E3F3-D349-B2F5-2DEBAA011051}" type="pres">
      <dgm:prSet presAssocID="{06280C7C-0742-1443-BB78-D24AB98FB64E}" presName="Name25" presStyleLbl="parChTrans1D2" presStyleIdx="2" presStyleCnt="3"/>
      <dgm:spPr/>
    </dgm:pt>
    <dgm:pt modelId="{CAD7CDF9-A2F5-7042-A7E5-49E68D99DCE4}" type="pres">
      <dgm:prSet presAssocID="{06280C7C-0742-1443-BB78-D24AB98FB64E}" presName="connTx" presStyleLbl="parChTrans1D2" presStyleIdx="2" presStyleCnt="3"/>
      <dgm:spPr/>
    </dgm:pt>
    <dgm:pt modelId="{8DBAF9B7-A8E6-124C-9DC5-70CBBCDACB40}" type="pres">
      <dgm:prSet presAssocID="{1AA9EF20-55AF-2947-9A37-B1F95B55962A}" presName="Name30" presStyleCnt="0"/>
      <dgm:spPr/>
    </dgm:pt>
    <dgm:pt modelId="{6C1505F1-7869-7B40-9740-28957997293E}" type="pres">
      <dgm:prSet presAssocID="{1AA9EF20-55AF-2947-9A37-B1F95B55962A}" presName="level2Shape" presStyleLbl="node2" presStyleIdx="2" presStyleCnt="3"/>
      <dgm:spPr/>
    </dgm:pt>
    <dgm:pt modelId="{8AB1487B-8E5D-174A-B9B4-68AC757630F5}" type="pres">
      <dgm:prSet presAssocID="{1AA9EF20-55AF-2947-9A37-B1F95B55962A}" presName="hierChild3" presStyleCnt="0"/>
      <dgm:spPr/>
    </dgm:pt>
    <dgm:pt modelId="{83E44BE8-8875-904B-AE03-90D96E02B3A3}" type="pres">
      <dgm:prSet presAssocID="{60CE2CD1-C270-AC47-B135-ABB4052BD31A}" presName="bgShapesFlow" presStyleCnt="0"/>
      <dgm:spPr/>
    </dgm:pt>
    <dgm:pt modelId="{99C18FDF-47A2-B249-81E6-2606A5F0606A}" type="pres">
      <dgm:prSet presAssocID="{D76A7BCE-0D72-D94E-AA93-6DFAB087A586}" presName="rectComp" presStyleCnt="0"/>
      <dgm:spPr/>
    </dgm:pt>
    <dgm:pt modelId="{8BFC8FAE-C801-3B4D-821F-CBC45DED2499}" type="pres">
      <dgm:prSet presAssocID="{D76A7BCE-0D72-D94E-AA93-6DFAB087A586}" presName="bgRect" presStyleLbl="bgShp" presStyleIdx="0" presStyleCnt="3"/>
      <dgm:spPr/>
    </dgm:pt>
    <dgm:pt modelId="{86217379-BDFD-7F42-8F2F-BDF34AD71CA5}" type="pres">
      <dgm:prSet presAssocID="{D76A7BCE-0D72-D94E-AA93-6DFAB087A586}" presName="bgRectTx" presStyleLbl="bgShp" presStyleIdx="0" presStyleCnt="3">
        <dgm:presLayoutVars>
          <dgm:bulletEnabled val="1"/>
        </dgm:presLayoutVars>
      </dgm:prSet>
      <dgm:spPr/>
    </dgm:pt>
    <dgm:pt modelId="{A3ADDDA3-7398-D546-97CC-8148AEB247CE}" type="pres">
      <dgm:prSet presAssocID="{D76A7BCE-0D72-D94E-AA93-6DFAB087A586}" presName="spComp" presStyleCnt="0"/>
      <dgm:spPr/>
    </dgm:pt>
    <dgm:pt modelId="{05A756F1-7CCE-2145-8966-F676CA3815CB}" type="pres">
      <dgm:prSet presAssocID="{D76A7BCE-0D72-D94E-AA93-6DFAB087A586}" presName="hSp" presStyleCnt="0"/>
      <dgm:spPr/>
    </dgm:pt>
    <dgm:pt modelId="{0638CD82-A325-5B49-8A2D-8BB417042A61}" type="pres">
      <dgm:prSet presAssocID="{B5774376-4564-6B48-BE38-E285C168A5B6}" presName="rectComp" presStyleCnt="0"/>
      <dgm:spPr/>
    </dgm:pt>
    <dgm:pt modelId="{A688C193-D514-0745-B75D-34DB11E9EECD}" type="pres">
      <dgm:prSet presAssocID="{B5774376-4564-6B48-BE38-E285C168A5B6}" presName="bgRect" presStyleLbl="bgShp" presStyleIdx="1" presStyleCnt="3"/>
      <dgm:spPr/>
    </dgm:pt>
    <dgm:pt modelId="{4E7C7C96-6940-0E42-9882-0751B94B2AEB}" type="pres">
      <dgm:prSet presAssocID="{B5774376-4564-6B48-BE38-E285C168A5B6}" presName="bgRectTx" presStyleLbl="bgShp" presStyleIdx="1" presStyleCnt="3">
        <dgm:presLayoutVars>
          <dgm:bulletEnabled val="1"/>
        </dgm:presLayoutVars>
      </dgm:prSet>
      <dgm:spPr/>
    </dgm:pt>
    <dgm:pt modelId="{E89DADCC-BB11-CC49-995B-CDBE96C4604F}" type="pres">
      <dgm:prSet presAssocID="{B5774376-4564-6B48-BE38-E285C168A5B6}" presName="spComp" presStyleCnt="0"/>
      <dgm:spPr/>
    </dgm:pt>
    <dgm:pt modelId="{EABB6F24-C503-C94B-8123-48CC3CC16617}" type="pres">
      <dgm:prSet presAssocID="{B5774376-4564-6B48-BE38-E285C168A5B6}" presName="hSp" presStyleCnt="0"/>
      <dgm:spPr/>
    </dgm:pt>
    <dgm:pt modelId="{B9B68491-3BCE-704E-8E19-46AACF1B2724}" type="pres">
      <dgm:prSet presAssocID="{685D9462-7487-D44A-B3CE-7D72D9338B33}" presName="rectComp" presStyleCnt="0"/>
      <dgm:spPr/>
    </dgm:pt>
    <dgm:pt modelId="{52F59861-4413-5B42-B038-9707CEDA9C29}" type="pres">
      <dgm:prSet presAssocID="{685D9462-7487-D44A-B3CE-7D72D9338B33}" presName="bgRect" presStyleLbl="bgShp" presStyleIdx="2" presStyleCnt="3"/>
      <dgm:spPr/>
    </dgm:pt>
    <dgm:pt modelId="{6109F620-AD97-F849-A86F-A4663729FCB5}" type="pres">
      <dgm:prSet presAssocID="{685D9462-7487-D44A-B3CE-7D72D9338B33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87A37300-A2EB-C64D-9FFA-D88E3739342E}" type="presOf" srcId="{06280C7C-0742-1443-BB78-D24AB98FB64E}" destId="{CAD7CDF9-A2F5-7042-A7E5-49E68D99DCE4}" srcOrd="1" destOrd="0" presId="urn:microsoft.com/office/officeart/2005/8/layout/hierarchy5"/>
    <dgm:cxn modelId="{C92BB60D-03A7-0B43-B9B5-AFA5B34A7CA8}" type="presOf" srcId="{D76A7BCE-0D72-D94E-AA93-6DFAB087A586}" destId="{86217379-BDFD-7F42-8F2F-BDF34AD71CA5}" srcOrd="1" destOrd="0" presId="urn:microsoft.com/office/officeart/2005/8/layout/hierarchy5"/>
    <dgm:cxn modelId="{78E24527-FDE6-E340-914C-0BB9E23033A4}" type="presOf" srcId="{8D73AB38-ABC4-4442-8AAD-2FD4DE83B357}" destId="{7EEF5537-FDD3-984A-A0A2-95A51D089206}" srcOrd="0" destOrd="0" presId="urn:microsoft.com/office/officeart/2005/8/layout/hierarchy5"/>
    <dgm:cxn modelId="{B6A27929-A9F2-DD4F-B778-181729DA5FC6}" type="presOf" srcId="{1AA9EF20-55AF-2947-9A37-B1F95B55962A}" destId="{6C1505F1-7869-7B40-9740-28957997293E}" srcOrd="0" destOrd="0" presId="urn:microsoft.com/office/officeart/2005/8/layout/hierarchy5"/>
    <dgm:cxn modelId="{3CD4E031-C5AA-E040-8CF3-1DBE4A2E1E30}" type="presOf" srcId="{06280C7C-0742-1443-BB78-D24AB98FB64E}" destId="{90F6870B-E3F3-D349-B2F5-2DEBAA011051}" srcOrd="0" destOrd="0" presId="urn:microsoft.com/office/officeart/2005/8/layout/hierarchy5"/>
    <dgm:cxn modelId="{852BEA4D-E3A9-234B-A943-39494BC8DEC3}" srcId="{60CE2CD1-C270-AC47-B135-ABB4052BD31A}" destId="{B5774376-4564-6B48-BE38-E285C168A5B6}" srcOrd="2" destOrd="0" parTransId="{361A9A72-BD92-9749-9137-75BBA67F21FF}" sibTransId="{181999CD-DF78-3F49-A03A-510C796B98F2}"/>
    <dgm:cxn modelId="{9A401E56-274F-2A4B-8CFF-0B77D2DD60A3}" type="presOf" srcId="{BB13ECD6-CC89-F44A-B8A1-5980D16E37F2}" destId="{226797E2-E034-5443-80FD-098DA974A01E}" srcOrd="0" destOrd="0" presId="urn:microsoft.com/office/officeart/2005/8/layout/hierarchy5"/>
    <dgm:cxn modelId="{2FB1E860-423D-4A4D-B0E5-D2A22330E6E1}" srcId="{BB13ECD6-CC89-F44A-B8A1-5980D16E37F2}" destId="{DC27D219-AE0F-774D-BECF-402233448531}" srcOrd="1" destOrd="0" parTransId="{AA92CB3E-7607-B449-8F05-32CD68FC81AF}" sibTransId="{2DEFFFD1-FD37-AC4A-852A-886E41680A2C}"/>
    <dgm:cxn modelId="{E4F1886B-3669-D348-AE50-05BA2C9F5396}" type="presOf" srcId="{062EE9C6-61EE-6F49-AB80-0F2882D81758}" destId="{2A5E3684-891D-2343-981A-708B379E9F39}" srcOrd="0" destOrd="0" presId="urn:microsoft.com/office/officeart/2005/8/layout/hierarchy5"/>
    <dgm:cxn modelId="{12E66674-E602-6D45-809D-4A33F2876718}" srcId="{60CE2CD1-C270-AC47-B135-ABB4052BD31A}" destId="{685D9462-7487-D44A-B3CE-7D72D9338B33}" srcOrd="3" destOrd="0" parTransId="{1A56BB94-F7ED-1648-B090-F21687BCA9B0}" sibTransId="{B3507DF1-AB62-EB47-91C5-FA8053C51088}"/>
    <dgm:cxn modelId="{B75A6E7D-2851-5044-9059-91E56423F9CE}" type="presOf" srcId="{AA92CB3E-7607-B449-8F05-32CD68FC81AF}" destId="{34CB140D-1BA9-8546-BAAD-347A30D8B1EB}" srcOrd="1" destOrd="0" presId="urn:microsoft.com/office/officeart/2005/8/layout/hierarchy5"/>
    <dgm:cxn modelId="{778A5483-7C69-F941-8363-7F91B8B98CA3}" type="presOf" srcId="{8D73AB38-ABC4-4442-8AAD-2FD4DE83B357}" destId="{D4972735-55BE-7148-89B7-BA5871417523}" srcOrd="1" destOrd="0" presId="urn:microsoft.com/office/officeart/2005/8/layout/hierarchy5"/>
    <dgm:cxn modelId="{47E6BF85-4999-BE42-A19A-7572F30CA0EC}" type="presOf" srcId="{685D9462-7487-D44A-B3CE-7D72D9338B33}" destId="{6109F620-AD97-F849-A86F-A4663729FCB5}" srcOrd="1" destOrd="0" presId="urn:microsoft.com/office/officeart/2005/8/layout/hierarchy5"/>
    <dgm:cxn modelId="{A5F65B8A-11F1-9D4D-8E10-97BC0374B194}" type="presOf" srcId="{DC27D219-AE0F-774D-BECF-402233448531}" destId="{F73714E9-7F8B-054D-87FC-E2F181C22F3C}" srcOrd="0" destOrd="0" presId="urn:microsoft.com/office/officeart/2005/8/layout/hierarchy5"/>
    <dgm:cxn modelId="{BB87E78D-AAA4-844B-A8C7-53615E3F0AC6}" srcId="{60CE2CD1-C270-AC47-B135-ABB4052BD31A}" destId="{BB13ECD6-CC89-F44A-B8A1-5980D16E37F2}" srcOrd="0" destOrd="0" parTransId="{FDB811B6-19B8-0648-A9B9-5C0E00633809}" sibTransId="{DDB365FA-DF35-DD4F-9634-9923BCA69F5A}"/>
    <dgm:cxn modelId="{AD02C897-68B3-2245-87B6-C9DCCE427012}" type="presOf" srcId="{685D9462-7487-D44A-B3CE-7D72D9338B33}" destId="{52F59861-4413-5B42-B038-9707CEDA9C29}" srcOrd="0" destOrd="0" presId="urn:microsoft.com/office/officeart/2005/8/layout/hierarchy5"/>
    <dgm:cxn modelId="{0434EC98-5208-2442-BF81-363EFBA9534C}" type="presOf" srcId="{60CE2CD1-C270-AC47-B135-ABB4052BD31A}" destId="{E0B494CD-BA64-C647-8F79-9D57DFF8D785}" srcOrd="0" destOrd="0" presId="urn:microsoft.com/office/officeart/2005/8/layout/hierarchy5"/>
    <dgm:cxn modelId="{57DD9FC5-08C9-6143-986A-823881E28575}" type="presOf" srcId="{D76A7BCE-0D72-D94E-AA93-6DFAB087A586}" destId="{8BFC8FAE-C801-3B4D-821F-CBC45DED2499}" srcOrd="0" destOrd="0" presId="urn:microsoft.com/office/officeart/2005/8/layout/hierarchy5"/>
    <dgm:cxn modelId="{7E43CBCA-DE75-4041-B162-A8E2AC8B374C}" type="presOf" srcId="{AA92CB3E-7607-B449-8F05-32CD68FC81AF}" destId="{76AC42C3-D082-254B-BE3A-D28DC86F9A1E}" srcOrd="0" destOrd="0" presId="urn:microsoft.com/office/officeart/2005/8/layout/hierarchy5"/>
    <dgm:cxn modelId="{F04269E2-CC28-954A-A8DC-4E74D5E3D518}" type="presOf" srcId="{B5774376-4564-6B48-BE38-E285C168A5B6}" destId="{4E7C7C96-6940-0E42-9882-0751B94B2AEB}" srcOrd="1" destOrd="0" presId="urn:microsoft.com/office/officeart/2005/8/layout/hierarchy5"/>
    <dgm:cxn modelId="{CB915DED-1E75-1841-A8AC-0E88E70DD3F9}" srcId="{BB13ECD6-CC89-F44A-B8A1-5980D16E37F2}" destId="{1AA9EF20-55AF-2947-9A37-B1F95B55962A}" srcOrd="2" destOrd="0" parTransId="{06280C7C-0742-1443-BB78-D24AB98FB64E}" sibTransId="{36484D42-AB32-1846-8721-73B0C6213695}"/>
    <dgm:cxn modelId="{2FA9C1F3-C4FB-C14A-B3B3-E73AA1F7AF8F}" srcId="{60CE2CD1-C270-AC47-B135-ABB4052BD31A}" destId="{D76A7BCE-0D72-D94E-AA93-6DFAB087A586}" srcOrd="1" destOrd="0" parTransId="{C14A9A09-C7AB-7A49-A4DD-D82D62CE7E84}" sibTransId="{93478F69-B4C0-E042-B8EA-1800B89EABF0}"/>
    <dgm:cxn modelId="{D46D1DFB-1872-FA49-B0B0-F3C74F2B0FFA}" type="presOf" srcId="{B5774376-4564-6B48-BE38-E285C168A5B6}" destId="{A688C193-D514-0745-B75D-34DB11E9EECD}" srcOrd="0" destOrd="0" presId="urn:microsoft.com/office/officeart/2005/8/layout/hierarchy5"/>
    <dgm:cxn modelId="{6134B1FD-EB7F-884C-8187-CBE717F5B02C}" srcId="{BB13ECD6-CC89-F44A-B8A1-5980D16E37F2}" destId="{062EE9C6-61EE-6F49-AB80-0F2882D81758}" srcOrd="0" destOrd="0" parTransId="{8D73AB38-ABC4-4442-8AAD-2FD4DE83B357}" sibTransId="{113150B2-221E-6C49-A8C8-55856225A971}"/>
    <dgm:cxn modelId="{C8FAA852-86B7-3F4B-A5BF-DF1547465CF0}" type="presParOf" srcId="{E0B494CD-BA64-C647-8F79-9D57DFF8D785}" destId="{2091F3CC-E5A8-E340-B0D2-93D400761382}" srcOrd="0" destOrd="0" presId="urn:microsoft.com/office/officeart/2005/8/layout/hierarchy5"/>
    <dgm:cxn modelId="{42690AD5-0B6E-1243-887F-2F556C5D2118}" type="presParOf" srcId="{2091F3CC-E5A8-E340-B0D2-93D400761382}" destId="{DDEA58A6-F142-514A-BB0E-3292E4017D4F}" srcOrd="0" destOrd="0" presId="urn:microsoft.com/office/officeart/2005/8/layout/hierarchy5"/>
    <dgm:cxn modelId="{8967DDD8-BB0F-0747-9E0D-16D54DD6B6A7}" type="presParOf" srcId="{2091F3CC-E5A8-E340-B0D2-93D400761382}" destId="{3F0D29C3-75DA-3042-A81C-10885F18445D}" srcOrd="1" destOrd="0" presId="urn:microsoft.com/office/officeart/2005/8/layout/hierarchy5"/>
    <dgm:cxn modelId="{64404BCD-5627-7842-A1E6-C067F674F900}" type="presParOf" srcId="{3F0D29C3-75DA-3042-A81C-10885F18445D}" destId="{81257C64-B464-6247-8573-DE6325DC32CF}" srcOrd="0" destOrd="0" presId="urn:microsoft.com/office/officeart/2005/8/layout/hierarchy5"/>
    <dgm:cxn modelId="{64DA8A4B-5E3D-4B40-8383-73226C40A74C}" type="presParOf" srcId="{81257C64-B464-6247-8573-DE6325DC32CF}" destId="{226797E2-E034-5443-80FD-098DA974A01E}" srcOrd="0" destOrd="0" presId="urn:microsoft.com/office/officeart/2005/8/layout/hierarchy5"/>
    <dgm:cxn modelId="{A6F6DE42-1D03-4B43-852A-211D9CDD152C}" type="presParOf" srcId="{81257C64-B464-6247-8573-DE6325DC32CF}" destId="{EC65E6ED-765F-5C48-9356-AC7F834DEE0F}" srcOrd="1" destOrd="0" presId="urn:microsoft.com/office/officeart/2005/8/layout/hierarchy5"/>
    <dgm:cxn modelId="{43108478-4B02-7D45-AA54-F236944DCAA3}" type="presParOf" srcId="{EC65E6ED-765F-5C48-9356-AC7F834DEE0F}" destId="{7EEF5537-FDD3-984A-A0A2-95A51D089206}" srcOrd="0" destOrd="0" presId="urn:microsoft.com/office/officeart/2005/8/layout/hierarchy5"/>
    <dgm:cxn modelId="{5CB997FC-623A-2441-BB26-5B9F8518523A}" type="presParOf" srcId="{7EEF5537-FDD3-984A-A0A2-95A51D089206}" destId="{D4972735-55BE-7148-89B7-BA5871417523}" srcOrd="0" destOrd="0" presId="urn:microsoft.com/office/officeart/2005/8/layout/hierarchy5"/>
    <dgm:cxn modelId="{2A288B20-3B1A-8B4D-B39B-C73F00F98FAB}" type="presParOf" srcId="{EC65E6ED-765F-5C48-9356-AC7F834DEE0F}" destId="{1608CDA8-866B-814D-AB1C-0C2028796C82}" srcOrd="1" destOrd="0" presId="urn:microsoft.com/office/officeart/2005/8/layout/hierarchy5"/>
    <dgm:cxn modelId="{8FF65EDE-1371-3342-AD27-48F25D6BFD4D}" type="presParOf" srcId="{1608CDA8-866B-814D-AB1C-0C2028796C82}" destId="{2A5E3684-891D-2343-981A-708B379E9F39}" srcOrd="0" destOrd="0" presId="urn:microsoft.com/office/officeart/2005/8/layout/hierarchy5"/>
    <dgm:cxn modelId="{321FC0CB-4D18-454F-AA72-A48121E0E6E6}" type="presParOf" srcId="{1608CDA8-866B-814D-AB1C-0C2028796C82}" destId="{F0D35316-8452-F842-8287-F8FA0B946395}" srcOrd="1" destOrd="0" presId="urn:microsoft.com/office/officeart/2005/8/layout/hierarchy5"/>
    <dgm:cxn modelId="{443AD129-9641-2248-AA7C-925A9C11DFC8}" type="presParOf" srcId="{EC65E6ED-765F-5C48-9356-AC7F834DEE0F}" destId="{76AC42C3-D082-254B-BE3A-D28DC86F9A1E}" srcOrd="2" destOrd="0" presId="urn:microsoft.com/office/officeart/2005/8/layout/hierarchy5"/>
    <dgm:cxn modelId="{615EE7B4-66CC-8F4E-855B-46ADD2456276}" type="presParOf" srcId="{76AC42C3-D082-254B-BE3A-D28DC86F9A1E}" destId="{34CB140D-1BA9-8546-BAAD-347A30D8B1EB}" srcOrd="0" destOrd="0" presId="urn:microsoft.com/office/officeart/2005/8/layout/hierarchy5"/>
    <dgm:cxn modelId="{5308D5B3-2E22-8F44-B23A-587BAC713CBE}" type="presParOf" srcId="{EC65E6ED-765F-5C48-9356-AC7F834DEE0F}" destId="{B4483485-A5B2-0F4C-BC47-578330D24507}" srcOrd="3" destOrd="0" presId="urn:microsoft.com/office/officeart/2005/8/layout/hierarchy5"/>
    <dgm:cxn modelId="{4CDA2BC2-BE50-974C-9BF5-FC8AAE81E239}" type="presParOf" srcId="{B4483485-A5B2-0F4C-BC47-578330D24507}" destId="{F73714E9-7F8B-054D-87FC-E2F181C22F3C}" srcOrd="0" destOrd="0" presId="urn:microsoft.com/office/officeart/2005/8/layout/hierarchy5"/>
    <dgm:cxn modelId="{D4800BC4-A0BB-8840-A5F0-96FE1FB96ACC}" type="presParOf" srcId="{B4483485-A5B2-0F4C-BC47-578330D24507}" destId="{BE4FF014-D4CB-4345-A17F-C81150F9D451}" srcOrd="1" destOrd="0" presId="urn:microsoft.com/office/officeart/2005/8/layout/hierarchy5"/>
    <dgm:cxn modelId="{F780B782-EB9B-6945-9ABB-7A5C34D29624}" type="presParOf" srcId="{EC65E6ED-765F-5C48-9356-AC7F834DEE0F}" destId="{90F6870B-E3F3-D349-B2F5-2DEBAA011051}" srcOrd="4" destOrd="0" presId="urn:microsoft.com/office/officeart/2005/8/layout/hierarchy5"/>
    <dgm:cxn modelId="{F6EF05EF-0B23-8442-A6FB-BE30F997A483}" type="presParOf" srcId="{90F6870B-E3F3-D349-B2F5-2DEBAA011051}" destId="{CAD7CDF9-A2F5-7042-A7E5-49E68D99DCE4}" srcOrd="0" destOrd="0" presId="urn:microsoft.com/office/officeart/2005/8/layout/hierarchy5"/>
    <dgm:cxn modelId="{93DBB162-98EC-844A-ABB9-A0550F7EDFC3}" type="presParOf" srcId="{EC65E6ED-765F-5C48-9356-AC7F834DEE0F}" destId="{8DBAF9B7-A8E6-124C-9DC5-70CBBCDACB40}" srcOrd="5" destOrd="0" presId="urn:microsoft.com/office/officeart/2005/8/layout/hierarchy5"/>
    <dgm:cxn modelId="{FB80FF43-02EC-7646-9243-C699EF1DE4BF}" type="presParOf" srcId="{8DBAF9B7-A8E6-124C-9DC5-70CBBCDACB40}" destId="{6C1505F1-7869-7B40-9740-28957997293E}" srcOrd="0" destOrd="0" presId="urn:microsoft.com/office/officeart/2005/8/layout/hierarchy5"/>
    <dgm:cxn modelId="{49B73943-AA68-9D4E-81E9-2CD126CC7B89}" type="presParOf" srcId="{8DBAF9B7-A8E6-124C-9DC5-70CBBCDACB40}" destId="{8AB1487B-8E5D-174A-B9B4-68AC757630F5}" srcOrd="1" destOrd="0" presId="urn:microsoft.com/office/officeart/2005/8/layout/hierarchy5"/>
    <dgm:cxn modelId="{AD3A1FC4-6C48-7C43-8432-6B014B878279}" type="presParOf" srcId="{E0B494CD-BA64-C647-8F79-9D57DFF8D785}" destId="{83E44BE8-8875-904B-AE03-90D96E02B3A3}" srcOrd="1" destOrd="0" presId="urn:microsoft.com/office/officeart/2005/8/layout/hierarchy5"/>
    <dgm:cxn modelId="{96D06887-59E9-F843-8E75-42AFC3829A33}" type="presParOf" srcId="{83E44BE8-8875-904B-AE03-90D96E02B3A3}" destId="{99C18FDF-47A2-B249-81E6-2606A5F0606A}" srcOrd="0" destOrd="0" presId="urn:microsoft.com/office/officeart/2005/8/layout/hierarchy5"/>
    <dgm:cxn modelId="{8DA6D7C7-E942-1A43-BA7C-11349FFD0263}" type="presParOf" srcId="{99C18FDF-47A2-B249-81E6-2606A5F0606A}" destId="{8BFC8FAE-C801-3B4D-821F-CBC45DED2499}" srcOrd="0" destOrd="0" presId="urn:microsoft.com/office/officeart/2005/8/layout/hierarchy5"/>
    <dgm:cxn modelId="{7C3B1DC7-1324-1B45-A9B5-252CE0F99B7B}" type="presParOf" srcId="{99C18FDF-47A2-B249-81E6-2606A5F0606A}" destId="{86217379-BDFD-7F42-8F2F-BDF34AD71CA5}" srcOrd="1" destOrd="0" presId="urn:microsoft.com/office/officeart/2005/8/layout/hierarchy5"/>
    <dgm:cxn modelId="{14D317A3-2C90-D94C-B9D0-558224720FBF}" type="presParOf" srcId="{83E44BE8-8875-904B-AE03-90D96E02B3A3}" destId="{A3ADDDA3-7398-D546-97CC-8148AEB247CE}" srcOrd="1" destOrd="0" presId="urn:microsoft.com/office/officeart/2005/8/layout/hierarchy5"/>
    <dgm:cxn modelId="{2BF2B2DF-417C-404D-9761-888348A5A851}" type="presParOf" srcId="{A3ADDDA3-7398-D546-97CC-8148AEB247CE}" destId="{05A756F1-7CCE-2145-8966-F676CA3815CB}" srcOrd="0" destOrd="0" presId="urn:microsoft.com/office/officeart/2005/8/layout/hierarchy5"/>
    <dgm:cxn modelId="{5D5CB813-C67E-D645-801C-3B6C1B7FC438}" type="presParOf" srcId="{83E44BE8-8875-904B-AE03-90D96E02B3A3}" destId="{0638CD82-A325-5B49-8A2D-8BB417042A61}" srcOrd="2" destOrd="0" presId="urn:microsoft.com/office/officeart/2005/8/layout/hierarchy5"/>
    <dgm:cxn modelId="{BFCE29FA-2063-C64B-B3AA-5F275B8DACCC}" type="presParOf" srcId="{0638CD82-A325-5B49-8A2D-8BB417042A61}" destId="{A688C193-D514-0745-B75D-34DB11E9EECD}" srcOrd="0" destOrd="0" presId="urn:microsoft.com/office/officeart/2005/8/layout/hierarchy5"/>
    <dgm:cxn modelId="{3CF1B33F-4A2E-F840-A0B9-27C88F98BF2D}" type="presParOf" srcId="{0638CD82-A325-5B49-8A2D-8BB417042A61}" destId="{4E7C7C96-6940-0E42-9882-0751B94B2AEB}" srcOrd="1" destOrd="0" presId="urn:microsoft.com/office/officeart/2005/8/layout/hierarchy5"/>
    <dgm:cxn modelId="{D6C6750D-3439-BF44-B98E-6E87E6340ED7}" type="presParOf" srcId="{83E44BE8-8875-904B-AE03-90D96E02B3A3}" destId="{E89DADCC-BB11-CC49-995B-CDBE96C4604F}" srcOrd="3" destOrd="0" presId="urn:microsoft.com/office/officeart/2005/8/layout/hierarchy5"/>
    <dgm:cxn modelId="{119271D3-C7B7-304A-9F29-481C74FA3C1E}" type="presParOf" srcId="{E89DADCC-BB11-CC49-995B-CDBE96C4604F}" destId="{EABB6F24-C503-C94B-8123-48CC3CC16617}" srcOrd="0" destOrd="0" presId="urn:microsoft.com/office/officeart/2005/8/layout/hierarchy5"/>
    <dgm:cxn modelId="{FC1A6237-D979-5E45-9617-F8384670076E}" type="presParOf" srcId="{83E44BE8-8875-904B-AE03-90D96E02B3A3}" destId="{B9B68491-3BCE-704E-8E19-46AACF1B2724}" srcOrd="4" destOrd="0" presId="urn:microsoft.com/office/officeart/2005/8/layout/hierarchy5"/>
    <dgm:cxn modelId="{491F9407-95E9-7E4A-B0B8-D042D6214619}" type="presParOf" srcId="{B9B68491-3BCE-704E-8E19-46AACF1B2724}" destId="{52F59861-4413-5B42-B038-9707CEDA9C29}" srcOrd="0" destOrd="0" presId="urn:microsoft.com/office/officeart/2005/8/layout/hierarchy5"/>
    <dgm:cxn modelId="{B621B5AD-137D-7D44-A9F4-3AF49EA9CA19}" type="presParOf" srcId="{B9B68491-3BCE-704E-8E19-46AACF1B2724}" destId="{6109F620-AD97-F849-A86F-A4663729FCB5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C6068-9A87-0E48-896F-D69833DAA9C4}">
      <dsp:nvSpPr>
        <dsp:cNvPr id="0" name=""/>
        <dsp:cNvSpPr/>
      </dsp:nvSpPr>
      <dsp:spPr>
        <a:xfrm>
          <a:off x="1093716" y="929784"/>
          <a:ext cx="874012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688CE-1C96-304D-83AE-02F5D3902B54}">
      <dsp:nvSpPr>
        <dsp:cNvPr id="0" name=""/>
        <dsp:cNvSpPr/>
      </dsp:nvSpPr>
      <dsp:spPr>
        <a:xfrm>
          <a:off x="2020170" y="856403"/>
          <a:ext cx="100511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81052"/>
            <a:satOff val="-4445"/>
            <a:lumOff val="-50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81052"/>
              <a:satOff val="-4445"/>
              <a:lumOff val="-5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E70F6-86F4-484F-8349-EBEAAFBF39CE}">
      <dsp:nvSpPr>
        <dsp:cNvPr id="0" name=""/>
        <dsp:cNvSpPr/>
      </dsp:nvSpPr>
      <dsp:spPr>
        <a:xfrm>
          <a:off x="542857" y="488212"/>
          <a:ext cx="883215" cy="8832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1</a:t>
          </a:r>
        </a:p>
      </dsp:txBody>
      <dsp:txXfrm>
        <a:off x="672201" y="617556"/>
        <a:ext cx="624527" cy="624527"/>
      </dsp:txXfrm>
    </dsp:sp>
    <dsp:sp modelId="{278E15C0-09DE-4440-9922-72928E051706}">
      <dsp:nvSpPr>
        <dsp:cNvPr id="0" name=""/>
        <dsp:cNvSpPr/>
      </dsp:nvSpPr>
      <dsp:spPr>
        <a:xfrm>
          <a:off x="1200" y="1537028"/>
          <a:ext cx="199450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962103"/>
            <a:satOff val="-8890"/>
            <a:lumOff val="-100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962103"/>
              <a:satOff val="-8890"/>
              <a:lumOff val="-10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329" tIns="165100" rIns="157329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 err="1">
              <a:latin typeface="Arial" panose="020B0604020202020204" pitchFamily="34" charset="0"/>
              <a:cs typeface="Arial" panose="020B0604020202020204" pitchFamily="34" charset="0"/>
            </a:rPr>
            <a:t>Analyze</a:t>
          </a: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 video footage captured by ATM cameras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00" y="1930148"/>
        <a:ext cx="1994504" cy="1572480"/>
      </dsp:txXfrm>
    </dsp:sp>
    <dsp:sp modelId="{C4DA63CD-60B6-794D-B46B-6E4EC193F02B}">
      <dsp:nvSpPr>
        <dsp:cNvPr id="0" name=""/>
        <dsp:cNvSpPr/>
      </dsp:nvSpPr>
      <dsp:spPr>
        <a:xfrm>
          <a:off x="2217317" y="929784"/>
          <a:ext cx="1941563" cy="72"/>
        </a:xfrm>
        <a:prstGeom prst="rect">
          <a:avLst/>
        </a:prstGeom>
        <a:solidFill>
          <a:schemeClr val="accent2">
            <a:tint val="40000"/>
            <a:alpha val="90000"/>
            <a:hueOff val="1443155"/>
            <a:satOff val="-13335"/>
            <a:lumOff val="-150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443155"/>
              <a:satOff val="-13335"/>
              <a:lumOff val="-15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4DFCD-0511-134F-A0C0-87AEE0F03EDC}">
      <dsp:nvSpPr>
        <dsp:cNvPr id="0" name=""/>
        <dsp:cNvSpPr/>
      </dsp:nvSpPr>
      <dsp:spPr>
        <a:xfrm>
          <a:off x="4210655" y="856403"/>
          <a:ext cx="99235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924207"/>
            <a:satOff val="-17781"/>
            <a:lumOff val="-200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924207"/>
              <a:satOff val="-17781"/>
              <a:lumOff val="-20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7170-A3B4-4A4F-83CD-6DDAA99B9524}">
      <dsp:nvSpPr>
        <dsp:cNvPr id="0" name=""/>
        <dsp:cNvSpPr/>
      </dsp:nvSpPr>
      <dsp:spPr>
        <a:xfrm>
          <a:off x="2746491" y="488212"/>
          <a:ext cx="883215" cy="883215"/>
        </a:xfrm>
        <a:prstGeom prst="ellips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2</a:t>
          </a:r>
        </a:p>
      </dsp:txBody>
      <dsp:txXfrm>
        <a:off x="2875835" y="617556"/>
        <a:ext cx="624527" cy="624527"/>
      </dsp:txXfrm>
    </dsp:sp>
    <dsp:sp modelId="{F54E9E32-8DF5-A74A-BC2B-BAFC00158AA7}">
      <dsp:nvSpPr>
        <dsp:cNvPr id="0" name=""/>
        <dsp:cNvSpPr/>
      </dsp:nvSpPr>
      <dsp:spPr>
        <a:xfrm>
          <a:off x="2217317" y="1537028"/>
          <a:ext cx="194156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405259"/>
            <a:satOff val="-22226"/>
            <a:lumOff val="-250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405259"/>
              <a:satOff val="-22226"/>
              <a:lumOff val="-25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53" tIns="165100" rIns="153153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Detect the age, gender, and race of the ATM user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17317" y="1925341"/>
        <a:ext cx="1941563" cy="1577287"/>
      </dsp:txXfrm>
    </dsp:sp>
    <dsp:sp modelId="{EB208C4D-A73C-834D-A8B0-2DBE7E2B3C6A}">
      <dsp:nvSpPr>
        <dsp:cNvPr id="0" name=""/>
        <dsp:cNvSpPr/>
      </dsp:nvSpPr>
      <dsp:spPr>
        <a:xfrm>
          <a:off x="4374609" y="929784"/>
          <a:ext cx="1966528" cy="72"/>
        </a:xfrm>
        <a:prstGeom prst="rect">
          <a:avLst/>
        </a:prstGeom>
        <a:solidFill>
          <a:schemeClr val="accent2">
            <a:tint val="40000"/>
            <a:alpha val="90000"/>
            <a:hueOff val="2886310"/>
            <a:satOff val="-26671"/>
            <a:lumOff val="-300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886310"/>
              <a:satOff val="-26671"/>
              <a:lumOff val="-30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2FFD5-CB2F-0E40-8910-5BD83EFE9C5B}">
      <dsp:nvSpPr>
        <dsp:cNvPr id="0" name=""/>
        <dsp:cNvSpPr/>
      </dsp:nvSpPr>
      <dsp:spPr>
        <a:xfrm>
          <a:off x="6393579" y="856403"/>
          <a:ext cx="100511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C1034-93B4-B140-9B11-F66EC12FD7B0}">
      <dsp:nvSpPr>
        <dsp:cNvPr id="0" name=""/>
        <dsp:cNvSpPr/>
      </dsp:nvSpPr>
      <dsp:spPr>
        <a:xfrm>
          <a:off x="4916266" y="488212"/>
          <a:ext cx="883215" cy="883215"/>
        </a:xfrm>
        <a:prstGeom prst="ellipse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3</a:t>
          </a:r>
        </a:p>
      </dsp:txBody>
      <dsp:txXfrm>
        <a:off x="5045610" y="617556"/>
        <a:ext cx="624527" cy="624527"/>
      </dsp:txXfrm>
    </dsp:sp>
    <dsp:sp modelId="{DD09AB55-CD8F-9246-95E8-6F65A3DA509B}">
      <dsp:nvSpPr>
        <dsp:cNvPr id="0" name=""/>
        <dsp:cNvSpPr/>
      </dsp:nvSpPr>
      <dsp:spPr>
        <a:xfrm>
          <a:off x="4374609" y="1537028"/>
          <a:ext cx="20136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3848414"/>
            <a:satOff val="-35561"/>
            <a:lumOff val="-400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848414"/>
              <a:satOff val="-35561"/>
              <a:lumOff val="-40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42" tIns="165100" rIns="158842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Compare with the cardholder’s profile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74609" y="1930148"/>
        <a:ext cx="2013690" cy="1572480"/>
      </dsp:txXfrm>
    </dsp:sp>
    <dsp:sp modelId="{856D4B50-0A09-E647-9174-9A82F392DA51}">
      <dsp:nvSpPr>
        <dsp:cNvPr id="0" name=""/>
        <dsp:cNvSpPr/>
      </dsp:nvSpPr>
      <dsp:spPr>
        <a:xfrm>
          <a:off x="6612043" y="929784"/>
          <a:ext cx="1941563" cy="72"/>
        </a:xfrm>
        <a:prstGeom prst="rect">
          <a:avLst/>
        </a:prstGeom>
        <a:solidFill>
          <a:schemeClr val="accent2">
            <a:tint val="40000"/>
            <a:alpha val="90000"/>
            <a:hueOff val="4329465"/>
            <a:satOff val="-40006"/>
            <a:lumOff val="-451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329465"/>
              <a:satOff val="-40006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7772C-41E0-7142-BB2D-22AE192A1DD4}">
      <dsp:nvSpPr>
        <dsp:cNvPr id="0" name=""/>
        <dsp:cNvSpPr/>
      </dsp:nvSpPr>
      <dsp:spPr>
        <a:xfrm>
          <a:off x="8605381" y="856403"/>
          <a:ext cx="99235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810517"/>
            <a:satOff val="-44451"/>
            <a:lumOff val="-501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810517"/>
              <a:satOff val="-44451"/>
              <a:lumOff val="-50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11B61-4400-F24E-84C8-8A45BB071C20}">
      <dsp:nvSpPr>
        <dsp:cNvPr id="0" name=""/>
        <dsp:cNvSpPr/>
      </dsp:nvSpPr>
      <dsp:spPr>
        <a:xfrm>
          <a:off x="7141217" y="488212"/>
          <a:ext cx="883215" cy="883215"/>
        </a:xfrm>
        <a:prstGeom prst="ellipse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09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4</a:t>
          </a:r>
        </a:p>
      </dsp:txBody>
      <dsp:txXfrm>
        <a:off x="7270561" y="617556"/>
        <a:ext cx="624527" cy="624527"/>
      </dsp:txXfrm>
    </dsp:sp>
    <dsp:sp modelId="{94A37B97-7E7A-B84A-879B-2E50A41947B9}">
      <dsp:nvSpPr>
        <dsp:cNvPr id="0" name=""/>
        <dsp:cNvSpPr/>
      </dsp:nvSpPr>
      <dsp:spPr>
        <a:xfrm>
          <a:off x="6612043" y="1537028"/>
          <a:ext cx="194156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291569"/>
            <a:satOff val="-48897"/>
            <a:lumOff val="-551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291569"/>
              <a:satOff val="-48897"/>
              <a:lumOff val="-55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53" tIns="165100" rIns="153153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Identify discrepancies that might be suspicious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612043" y="1925341"/>
        <a:ext cx="1941563" cy="1577287"/>
      </dsp:txXfrm>
    </dsp:sp>
    <dsp:sp modelId="{752256DA-1D08-3F4D-8875-55B0D71B52CD}">
      <dsp:nvSpPr>
        <dsp:cNvPr id="0" name=""/>
        <dsp:cNvSpPr/>
      </dsp:nvSpPr>
      <dsp:spPr>
        <a:xfrm>
          <a:off x="8769335" y="929784"/>
          <a:ext cx="970781" cy="72"/>
        </a:xfrm>
        <a:prstGeom prst="rect">
          <a:avLst/>
        </a:prstGeom>
        <a:solidFill>
          <a:schemeClr val="accent2">
            <a:tint val="40000"/>
            <a:alpha val="90000"/>
            <a:hueOff val="5772621"/>
            <a:satOff val="-53342"/>
            <a:lumOff val="-601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772621"/>
              <a:satOff val="-53342"/>
              <a:lumOff val="-60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EBB62-E00F-6440-80FD-B638677D12ED}">
      <dsp:nvSpPr>
        <dsp:cNvPr id="0" name=""/>
        <dsp:cNvSpPr/>
      </dsp:nvSpPr>
      <dsp:spPr>
        <a:xfrm>
          <a:off x="9298509" y="488212"/>
          <a:ext cx="883215" cy="883215"/>
        </a:xfrm>
        <a:prstGeom prst="ellipse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5</a:t>
          </a:r>
        </a:p>
      </dsp:txBody>
      <dsp:txXfrm>
        <a:off x="9427853" y="617556"/>
        <a:ext cx="624527" cy="624527"/>
      </dsp:txXfrm>
    </dsp:sp>
    <dsp:sp modelId="{3F645E22-66D7-344C-AA12-4040723320D3}">
      <dsp:nvSpPr>
        <dsp:cNvPr id="0" name=""/>
        <dsp:cNvSpPr/>
      </dsp:nvSpPr>
      <dsp:spPr>
        <a:xfrm>
          <a:off x="8769335" y="1537028"/>
          <a:ext cx="194156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53" tIns="165100" rIns="153153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Trigger real-time alerts to the cardholder or bank</a:t>
          </a:r>
        </a:p>
      </dsp:txBody>
      <dsp:txXfrm>
        <a:off x="8769335" y="1925341"/>
        <a:ext cx="1941563" cy="1577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037A-5FD6-504F-B9FC-B29CC0231EC4}">
      <dsp:nvSpPr>
        <dsp:cNvPr id="0" name=""/>
        <dsp:cNvSpPr/>
      </dsp:nvSpPr>
      <dsp:spPr>
        <a:xfrm>
          <a:off x="5148657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Face Detection model</a:t>
          </a:r>
        </a:p>
      </dsp:txBody>
      <dsp:txXfrm>
        <a:off x="5182997" y="1384554"/>
        <a:ext cx="2276230" cy="1103775"/>
      </dsp:txXfrm>
    </dsp:sp>
    <dsp:sp modelId="{83E9210C-EB7E-F945-B298-F1E68C99D82A}">
      <dsp:nvSpPr>
        <dsp:cNvPr id="0" name=""/>
        <dsp:cNvSpPr/>
      </dsp:nvSpPr>
      <dsp:spPr>
        <a:xfrm rot="14110531">
          <a:off x="3858433" y="1235034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1221218"/>
        <a:ext cx="82124" cy="82124"/>
      </dsp:txXfrm>
    </dsp:sp>
    <dsp:sp modelId="{5E3852E1-1187-7547-B736-B41963291540}">
      <dsp:nvSpPr>
        <dsp:cNvPr id="0" name=""/>
        <dsp:cNvSpPr/>
      </dsp:nvSpPr>
      <dsp:spPr>
        <a:xfrm>
          <a:off x="1865783" y="1891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Gender classification model</a:t>
          </a:r>
        </a:p>
      </dsp:txBody>
      <dsp:txXfrm>
        <a:off x="1900123" y="36231"/>
        <a:ext cx="2276230" cy="1103775"/>
      </dsp:txXfrm>
    </dsp:sp>
    <dsp:sp modelId="{CBDAD70B-F22D-4E43-BB33-620C92881693}">
      <dsp:nvSpPr>
        <dsp:cNvPr id="0" name=""/>
        <dsp:cNvSpPr/>
      </dsp:nvSpPr>
      <dsp:spPr>
        <a:xfrm rot="10800000">
          <a:off x="4210693" y="1909195"/>
          <a:ext cx="9379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7964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56226" y="1912992"/>
        <a:ext cx="46898" cy="46898"/>
      </dsp:txXfrm>
    </dsp:sp>
    <dsp:sp modelId="{798F8989-807D-5E46-81C1-B4A8EE63A4FA}">
      <dsp:nvSpPr>
        <dsp:cNvPr id="0" name=""/>
        <dsp:cNvSpPr/>
      </dsp:nvSpPr>
      <dsp:spPr>
        <a:xfrm>
          <a:off x="1865783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Race classification model</a:t>
          </a:r>
        </a:p>
      </dsp:txBody>
      <dsp:txXfrm>
        <a:off x="1900123" y="1384554"/>
        <a:ext cx="2276230" cy="1103775"/>
      </dsp:txXfrm>
    </dsp:sp>
    <dsp:sp modelId="{6D7560CC-581B-AB4B-A32C-F4AAFA30C1C9}">
      <dsp:nvSpPr>
        <dsp:cNvPr id="0" name=""/>
        <dsp:cNvSpPr/>
      </dsp:nvSpPr>
      <dsp:spPr>
        <a:xfrm rot="7489469">
          <a:off x="3858433" y="2583357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2569541"/>
        <a:ext cx="82124" cy="82124"/>
      </dsp:txXfrm>
    </dsp:sp>
    <dsp:sp modelId="{DEFC9BE0-3218-3C41-84C6-39FE135BBADC}">
      <dsp:nvSpPr>
        <dsp:cNvPr id="0" name=""/>
        <dsp:cNvSpPr/>
      </dsp:nvSpPr>
      <dsp:spPr>
        <a:xfrm>
          <a:off x="1865783" y="2698537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Age classification model</a:t>
          </a:r>
        </a:p>
      </dsp:txBody>
      <dsp:txXfrm>
        <a:off x="1900123" y="2732877"/>
        <a:ext cx="2276230" cy="11037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225FF-3E53-4333-8F7D-D60746A1BF1D}">
      <dsp:nvSpPr>
        <dsp:cNvPr id="0" name=""/>
        <dsp:cNvSpPr/>
      </dsp:nvSpPr>
      <dsp:spPr>
        <a:xfrm>
          <a:off x="393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BCE17-F95A-40E7-8AA0-AA22278BDBE3}">
      <dsp:nvSpPr>
        <dsp:cNvPr id="0" name=""/>
        <dsp:cNvSpPr/>
      </dsp:nvSpPr>
      <dsp:spPr>
        <a:xfrm>
          <a:off x="393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/>
            <a:t>Development cost</a:t>
          </a:r>
        </a:p>
      </dsp:txBody>
      <dsp:txXfrm>
        <a:off x="393" y="1905499"/>
        <a:ext cx="3138750" cy="470812"/>
      </dsp:txXfrm>
    </dsp:sp>
    <dsp:sp modelId="{6E753F81-1840-472E-B732-AA0303EC2B67}">
      <dsp:nvSpPr>
        <dsp:cNvPr id="0" name=""/>
        <dsp:cNvSpPr/>
      </dsp:nvSpPr>
      <dsp:spPr>
        <a:xfrm>
          <a:off x="393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Personnel costs for data scientists and engineers.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Computational resources for training.</a:t>
          </a:r>
          <a:endParaRPr lang="en-GB" sz="1700" kern="1200" dirty="0"/>
        </a:p>
      </dsp:txBody>
      <dsp:txXfrm>
        <a:off x="393" y="2441979"/>
        <a:ext cx="3138750" cy="1507131"/>
      </dsp:txXfrm>
    </dsp:sp>
    <dsp:sp modelId="{4F144F43-4AF6-4C07-B697-684928858E72}">
      <dsp:nvSpPr>
        <dsp:cNvPr id="0" name=""/>
        <dsp:cNvSpPr/>
      </dsp:nvSpPr>
      <dsp:spPr>
        <a:xfrm>
          <a:off x="3688425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1CD08-9414-4AFB-AA9C-174853115415}">
      <dsp:nvSpPr>
        <dsp:cNvPr id="0" name=""/>
        <dsp:cNvSpPr/>
      </dsp:nvSpPr>
      <dsp:spPr>
        <a:xfrm>
          <a:off x="3688425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 dirty="0"/>
            <a:t>Implementation cost</a:t>
          </a:r>
        </a:p>
      </dsp:txBody>
      <dsp:txXfrm>
        <a:off x="3688425" y="1905499"/>
        <a:ext cx="3138750" cy="470812"/>
      </dsp:txXfrm>
    </dsp:sp>
    <dsp:sp modelId="{6894008C-564C-4225-B3C3-FD54AF11F35D}">
      <dsp:nvSpPr>
        <dsp:cNvPr id="0" name=""/>
        <dsp:cNvSpPr/>
      </dsp:nvSpPr>
      <dsp:spPr>
        <a:xfrm>
          <a:off x="3688425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Integration into existing ATM systems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Costs of installing camera or any related hardware onto ATMs</a:t>
          </a:r>
        </a:p>
      </dsp:txBody>
      <dsp:txXfrm>
        <a:off x="3688425" y="2441979"/>
        <a:ext cx="3138750" cy="1507131"/>
      </dsp:txXfrm>
    </dsp:sp>
    <dsp:sp modelId="{F4036862-2732-4672-9BED-DA114F687936}">
      <dsp:nvSpPr>
        <dsp:cNvPr id="0" name=""/>
        <dsp:cNvSpPr/>
      </dsp:nvSpPr>
      <dsp:spPr>
        <a:xfrm>
          <a:off x="7376456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B3717-F401-4E5A-8480-1F62AFE05457}">
      <dsp:nvSpPr>
        <dsp:cNvPr id="0" name=""/>
        <dsp:cNvSpPr/>
      </dsp:nvSpPr>
      <dsp:spPr>
        <a:xfrm>
          <a:off x="7376456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 dirty="0"/>
            <a:t>Maintenance</a:t>
          </a:r>
        </a:p>
      </dsp:txBody>
      <dsp:txXfrm>
        <a:off x="7376456" y="1905499"/>
        <a:ext cx="3138750" cy="470812"/>
      </dsp:txXfrm>
    </dsp:sp>
    <dsp:sp modelId="{F952DC94-5E24-4A7C-AB85-E9B4B2399C38}">
      <dsp:nvSpPr>
        <dsp:cNvPr id="0" name=""/>
        <dsp:cNvSpPr/>
      </dsp:nvSpPr>
      <dsp:spPr>
        <a:xfrm>
          <a:off x="7376456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Regular face model updates to ensure accuracy with new data.</a:t>
          </a:r>
          <a:endParaRPr lang="en-GB" sz="1700" kern="1200" dirty="0"/>
        </a:p>
      </dsp:txBody>
      <dsp:txXfrm>
        <a:off x="7376456" y="2441979"/>
        <a:ext cx="3138750" cy="15071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615AF-F373-4CC2-ABC1-A23581F11524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4E6E2-52D3-4726-B576-388F5CA83643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Increased customer trust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 dirty="0"/>
        </a:p>
      </dsp:txBody>
      <dsp:txXfrm>
        <a:off x="417971" y="2644140"/>
        <a:ext cx="2889450" cy="720000"/>
      </dsp:txXfrm>
    </dsp:sp>
    <dsp:sp modelId="{F74F78CF-E8C9-4D72-882A-1C4D9874756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93754-F4FB-43C3-B86E-744DD7C14A3A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Compliance with regulations</a:t>
          </a:r>
        </a:p>
      </dsp:txBody>
      <dsp:txXfrm>
        <a:off x="3813074" y="2644140"/>
        <a:ext cx="2889450" cy="720000"/>
      </dsp:txXfrm>
    </dsp:sp>
    <dsp:sp modelId="{FE65C4AD-7436-4B79-BA00-FA4C2DF96DA6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8C3C3-3AA6-44C4-A602-1E8B31AE7C12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Prevention of financial loss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7E40E-AD1F-5346-AEA2-6CD1AD764BCC}">
      <dsp:nvSpPr>
        <dsp:cNvPr id="0" name=""/>
        <dsp:cNvSpPr/>
      </dsp:nvSpPr>
      <dsp:spPr>
        <a:xfrm>
          <a:off x="1710092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Face Detection model</a:t>
          </a:r>
        </a:p>
      </dsp:txBody>
      <dsp:txXfrm>
        <a:off x="1741567" y="1269020"/>
        <a:ext cx="2086289" cy="1011669"/>
      </dsp:txXfrm>
    </dsp:sp>
    <dsp:sp modelId="{0451106F-86D1-1248-967C-F8EC66BF22B3}">
      <dsp:nvSpPr>
        <dsp:cNvPr id="0" name=""/>
        <dsp:cNvSpPr/>
      </dsp:nvSpPr>
      <dsp:spPr>
        <a:xfrm rot="18289469">
          <a:off x="3536466" y="1129703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51543" y="1119313"/>
        <a:ext cx="75271" cy="75271"/>
      </dsp:txXfrm>
    </dsp:sp>
    <dsp:sp modelId="{9BB707D5-3322-B541-8511-6DB4DC5D8B79}">
      <dsp:nvSpPr>
        <dsp:cNvPr id="0" name=""/>
        <dsp:cNvSpPr/>
      </dsp:nvSpPr>
      <dsp:spPr>
        <a:xfrm>
          <a:off x="4719027" y="1733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Gender classification model</a:t>
          </a:r>
        </a:p>
      </dsp:txBody>
      <dsp:txXfrm>
        <a:off x="4750502" y="33208"/>
        <a:ext cx="2086289" cy="1011669"/>
      </dsp:txXfrm>
    </dsp:sp>
    <dsp:sp modelId="{DE99BEE3-FC88-7448-A897-F653DB786AE1}">
      <dsp:nvSpPr>
        <dsp:cNvPr id="0" name=""/>
        <dsp:cNvSpPr/>
      </dsp:nvSpPr>
      <dsp:spPr>
        <a:xfrm>
          <a:off x="3859331" y="1747609"/>
          <a:ext cx="8596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59695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67687" y="1753363"/>
        <a:ext cx="42984" cy="42984"/>
      </dsp:txXfrm>
    </dsp:sp>
    <dsp:sp modelId="{ED503874-5DBD-9D4B-B043-7DD7B8C687F5}">
      <dsp:nvSpPr>
        <dsp:cNvPr id="0" name=""/>
        <dsp:cNvSpPr/>
      </dsp:nvSpPr>
      <dsp:spPr>
        <a:xfrm>
          <a:off x="4719027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Race classification model</a:t>
          </a:r>
        </a:p>
      </dsp:txBody>
      <dsp:txXfrm>
        <a:off x="4750502" y="1269020"/>
        <a:ext cx="2086289" cy="1011669"/>
      </dsp:txXfrm>
    </dsp:sp>
    <dsp:sp modelId="{04AA1186-0E07-E24E-913D-A3B6F2F07975}">
      <dsp:nvSpPr>
        <dsp:cNvPr id="0" name=""/>
        <dsp:cNvSpPr/>
      </dsp:nvSpPr>
      <dsp:spPr>
        <a:xfrm rot="3310531">
          <a:off x="3536466" y="2365515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51543" y="2355126"/>
        <a:ext cx="75271" cy="75271"/>
      </dsp:txXfrm>
    </dsp:sp>
    <dsp:sp modelId="{DF549F5C-5C7B-A04F-A107-5599A66D7E1C}">
      <dsp:nvSpPr>
        <dsp:cNvPr id="0" name=""/>
        <dsp:cNvSpPr/>
      </dsp:nvSpPr>
      <dsp:spPr>
        <a:xfrm>
          <a:off x="4719027" y="2473358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Age classification model</a:t>
          </a:r>
        </a:p>
      </dsp:txBody>
      <dsp:txXfrm>
        <a:off x="4750502" y="2504833"/>
        <a:ext cx="2086289" cy="1011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ADE5A-06F5-1344-ABCB-6C755B2E8E03}">
      <dsp:nvSpPr>
        <dsp:cNvPr id="0" name=""/>
        <dsp:cNvSpPr/>
      </dsp:nvSpPr>
      <dsp:spPr>
        <a:xfrm>
          <a:off x="4719027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Face Detection model</a:t>
          </a:r>
        </a:p>
      </dsp:txBody>
      <dsp:txXfrm>
        <a:off x="4750502" y="1269020"/>
        <a:ext cx="2086289" cy="1011669"/>
      </dsp:txXfrm>
    </dsp:sp>
    <dsp:sp modelId="{8F836977-F300-DD47-B230-EA94446CB411}">
      <dsp:nvSpPr>
        <dsp:cNvPr id="0" name=""/>
        <dsp:cNvSpPr/>
      </dsp:nvSpPr>
      <dsp:spPr>
        <a:xfrm rot="14110531">
          <a:off x="3536466" y="1129703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51543" y="1119313"/>
        <a:ext cx="75271" cy="75271"/>
      </dsp:txXfrm>
    </dsp:sp>
    <dsp:sp modelId="{1F92219A-8781-B649-9B0E-82C418E76F2E}">
      <dsp:nvSpPr>
        <dsp:cNvPr id="0" name=""/>
        <dsp:cNvSpPr/>
      </dsp:nvSpPr>
      <dsp:spPr>
        <a:xfrm>
          <a:off x="1710092" y="1733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Gender classification model</a:t>
          </a:r>
        </a:p>
      </dsp:txBody>
      <dsp:txXfrm>
        <a:off x="1741567" y="33208"/>
        <a:ext cx="2086289" cy="1011669"/>
      </dsp:txXfrm>
    </dsp:sp>
    <dsp:sp modelId="{00B6FC45-AAF8-6D48-9349-51F53378DB38}">
      <dsp:nvSpPr>
        <dsp:cNvPr id="0" name=""/>
        <dsp:cNvSpPr/>
      </dsp:nvSpPr>
      <dsp:spPr>
        <a:xfrm rot="10800000">
          <a:off x="3859331" y="1747609"/>
          <a:ext cx="8596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59695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67687" y="1753363"/>
        <a:ext cx="42984" cy="42984"/>
      </dsp:txXfrm>
    </dsp:sp>
    <dsp:sp modelId="{35D34B32-C293-FB45-81C3-C186FD8D07E5}">
      <dsp:nvSpPr>
        <dsp:cNvPr id="0" name=""/>
        <dsp:cNvSpPr/>
      </dsp:nvSpPr>
      <dsp:spPr>
        <a:xfrm>
          <a:off x="1710092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Race classification model</a:t>
          </a:r>
        </a:p>
      </dsp:txBody>
      <dsp:txXfrm>
        <a:off x="1741567" y="1269020"/>
        <a:ext cx="2086289" cy="1011669"/>
      </dsp:txXfrm>
    </dsp:sp>
    <dsp:sp modelId="{8CA28A43-9C3F-FC42-BE59-312B21F2CA02}">
      <dsp:nvSpPr>
        <dsp:cNvPr id="0" name=""/>
        <dsp:cNvSpPr/>
      </dsp:nvSpPr>
      <dsp:spPr>
        <a:xfrm rot="7489469">
          <a:off x="3536466" y="2365515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51543" y="2355126"/>
        <a:ext cx="75271" cy="75271"/>
      </dsp:txXfrm>
    </dsp:sp>
    <dsp:sp modelId="{BFCDAE92-CE0C-0E40-82D1-A0DA6EA6B90B}">
      <dsp:nvSpPr>
        <dsp:cNvPr id="0" name=""/>
        <dsp:cNvSpPr/>
      </dsp:nvSpPr>
      <dsp:spPr>
        <a:xfrm>
          <a:off x="1710092" y="2473358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Age classification model</a:t>
          </a:r>
        </a:p>
      </dsp:txBody>
      <dsp:txXfrm>
        <a:off x="1741567" y="2504833"/>
        <a:ext cx="2086289" cy="10116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037A-5FD6-504F-B9FC-B29CC0231EC4}">
      <dsp:nvSpPr>
        <dsp:cNvPr id="0" name=""/>
        <dsp:cNvSpPr/>
      </dsp:nvSpPr>
      <dsp:spPr>
        <a:xfrm>
          <a:off x="5148657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Face Detection model</a:t>
          </a:r>
        </a:p>
      </dsp:txBody>
      <dsp:txXfrm>
        <a:off x="5182997" y="1384554"/>
        <a:ext cx="2276230" cy="1103775"/>
      </dsp:txXfrm>
    </dsp:sp>
    <dsp:sp modelId="{83E9210C-EB7E-F945-B298-F1E68C99D82A}">
      <dsp:nvSpPr>
        <dsp:cNvPr id="0" name=""/>
        <dsp:cNvSpPr/>
      </dsp:nvSpPr>
      <dsp:spPr>
        <a:xfrm rot="14110531">
          <a:off x="3858433" y="1235034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1221218"/>
        <a:ext cx="82124" cy="82124"/>
      </dsp:txXfrm>
    </dsp:sp>
    <dsp:sp modelId="{5E3852E1-1187-7547-B736-B41963291540}">
      <dsp:nvSpPr>
        <dsp:cNvPr id="0" name=""/>
        <dsp:cNvSpPr/>
      </dsp:nvSpPr>
      <dsp:spPr>
        <a:xfrm>
          <a:off x="1865783" y="1891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Gender classification model</a:t>
          </a:r>
        </a:p>
      </dsp:txBody>
      <dsp:txXfrm>
        <a:off x="1900123" y="36231"/>
        <a:ext cx="2276230" cy="1103775"/>
      </dsp:txXfrm>
    </dsp:sp>
    <dsp:sp modelId="{CBDAD70B-F22D-4E43-BB33-620C92881693}">
      <dsp:nvSpPr>
        <dsp:cNvPr id="0" name=""/>
        <dsp:cNvSpPr/>
      </dsp:nvSpPr>
      <dsp:spPr>
        <a:xfrm rot="10800000">
          <a:off x="4210693" y="1909195"/>
          <a:ext cx="9379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7964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56226" y="1912992"/>
        <a:ext cx="46898" cy="46898"/>
      </dsp:txXfrm>
    </dsp:sp>
    <dsp:sp modelId="{798F8989-807D-5E46-81C1-B4A8EE63A4FA}">
      <dsp:nvSpPr>
        <dsp:cNvPr id="0" name=""/>
        <dsp:cNvSpPr/>
      </dsp:nvSpPr>
      <dsp:spPr>
        <a:xfrm>
          <a:off x="1865783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Race classification model</a:t>
          </a:r>
        </a:p>
      </dsp:txBody>
      <dsp:txXfrm>
        <a:off x="1900123" y="1384554"/>
        <a:ext cx="2276230" cy="1103775"/>
      </dsp:txXfrm>
    </dsp:sp>
    <dsp:sp modelId="{6D7560CC-581B-AB4B-A32C-F4AAFA30C1C9}">
      <dsp:nvSpPr>
        <dsp:cNvPr id="0" name=""/>
        <dsp:cNvSpPr/>
      </dsp:nvSpPr>
      <dsp:spPr>
        <a:xfrm rot="7489469">
          <a:off x="3858433" y="2583357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2569541"/>
        <a:ext cx="82124" cy="82124"/>
      </dsp:txXfrm>
    </dsp:sp>
    <dsp:sp modelId="{DEFC9BE0-3218-3C41-84C6-39FE135BBADC}">
      <dsp:nvSpPr>
        <dsp:cNvPr id="0" name=""/>
        <dsp:cNvSpPr/>
      </dsp:nvSpPr>
      <dsp:spPr>
        <a:xfrm>
          <a:off x="1865783" y="2698537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Age classification model</a:t>
          </a:r>
        </a:p>
      </dsp:txBody>
      <dsp:txXfrm>
        <a:off x="1900123" y="2732877"/>
        <a:ext cx="2276230" cy="11037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B81A9-F56A-FA47-B56F-B2AE21EBEFF9}">
      <dsp:nvSpPr>
        <dsp:cNvPr id="0" name=""/>
        <dsp:cNvSpPr/>
      </dsp:nvSpPr>
      <dsp:spPr>
        <a:xfrm>
          <a:off x="2396372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Base models</a:t>
          </a:r>
        </a:p>
      </dsp:txBody>
      <dsp:txXfrm>
        <a:off x="2396372" y="0"/>
        <a:ext cx="1703445" cy="1064913"/>
      </dsp:txXfrm>
    </dsp:sp>
    <dsp:sp modelId="{96F7CCAD-4978-044F-B948-87E108392AC2}">
      <dsp:nvSpPr>
        <dsp:cNvPr id="0" name=""/>
        <dsp:cNvSpPr/>
      </dsp:nvSpPr>
      <dsp:spPr>
        <a:xfrm>
          <a:off x="4383725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Hyperparameter tuning</a:t>
          </a:r>
        </a:p>
      </dsp:txBody>
      <dsp:txXfrm>
        <a:off x="4383725" y="0"/>
        <a:ext cx="1703445" cy="1064913"/>
      </dsp:txXfrm>
    </dsp:sp>
    <dsp:sp modelId="{BE81EB25-C2AB-7F48-8C92-5E69CC01D56F}">
      <dsp:nvSpPr>
        <dsp:cNvPr id="0" name=""/>
        <dsp:cNvSpPr/>
      </dsp:nvSpPr>
      <dsp:spPr>
        <a:xfrm>
          <a:off x="6371078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Output</a:t>
          </a:r>
        </a:p>
      </dsp:txBody>
      <dsp:txXfrm>
        <a:off x="6371078" y="0"/>
        <a:ext cx="1703445" cy="1064913"/>
      </dsp:txXfrm>
    </dsp:sp>
    <dsp:sp modelId="{D8281008-C447-B042-8A7E-9C1B35D87BB2}">
      <dsp:nvSpPr>
        <dsp:cNvPr id="0" name=""/>
        <dsp:cNvSpPr/>
      </dsp:nvSpPr>
      <dsp:spPr>
        <a:xfrm>
          <a:off x="6513031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Gender</a:t>
          </a:r>
        </a:p>
      </dsp:txBody>
      <dsp:txXfrm>
        <a:off x="6533819" y="1902221"/>
        <a:ext cx="1377961" cy="668192"/>
      </dsp:txXfrm>
    </dsp:sp>
    <dsp:sp modelId="{329A83E0-7535-164B-80E2-E660BB810B11}">
      <dsp:nvSpPr>
        <dsp:cNvPr id="0" name=""/>
        <dsp:cNvSpPr/>
      </dsp:nvSpPr>
      <dsp:spPr>
        <a:xfrm rot="10800000">
          <a:off x="5945216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6214929" y="2222122"/>
        <a:ext cx="28390" cy="28390"/>
      </dsp:txXfrm>
    </dsp:sp>
    <dsp:sp modelId="{E2B18DE9-0A95-2D49-AB0A-C351CA9518F4}">
      <dsp:nvSpPr>
        <dsp:cNvPr id="0" name=""/>
        <dsp:cNvSpPr/>
      </dsp:nvSpPr>
      <dsp:spPr>
        <a:xfrm>
          <a:off x="4525679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best base model</a:t>
          </a:r>
        </a:p>
      </dsp:txBody>
      <dsp:txXfrm>
        <a:off x="4546467" y="1902221"/>
        <a:ext cx="1377961" cy="668192"/>
      </dsp:txXfrm>
    </dsp:sp>
    <dsp:sp modelId="{42CDF00C-A922-DA48-BA1C-06A36BAF9DEB}">
      <dsp:nvSpPr>
        <dsp:cNvPr id="0" name=""/>
        <dsp:cNvSpPr/>
      </dsp:nvSpPr>
      <dsp:spPr>
        <a:xfrm rot="14110531">
          <a:off x="3744616" y="1810205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1803343"/>
        <a:ext cx="49715" cy="49715"/>
      </dsp:txXfrm>
    </dsp:sp>
    <dsp:sp modelId="{9547455A-75A6-294B-ADC2-E2E0E4FF72CC}">
      <dsp:nvSpPr>
        <dsp:cNvPr id="0" name=""/>
        <dsp:cNvSpPr/>
      </dsp:nvSpPr>
      <dsp:spPr>
        <a:xfrm>
          <a:off x="2538326" y="1065199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CNN (Convolutional Neural Network) </a:t>
          </a:r>
        </a:p>
      </dsp:txBody>
      <dsp:txXfrm>
        <a:off x="2559114" y="1085987"/>
        <a:ext cx="1377961" cy="668192"/>
      </dsp:txXfrm>
    </dsp:sp>
    <dsp:sp modelId="{C26BCEF2-8B7E-474F-8178-C4410549B708}">
      <dsp:nvSpPr>
        <dsp:cNvPr id="0" name=""/>
        <dsp:cNvSpPr/>
      </dsp:nvSpPr>
      <dsp:spPr>
        <a:xfrm rot="10800000">
          <a:off x="3957864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27576" y="2222122"/>
        <a:ext cx="28390" cy="28390"/>
      </dsp:txXfrm>
    </dsp:sp>
    <dsp:sp modelId="{B6F62C0C-DEAD-EB48-98BB-2782A64BD108}">
      <dsp:nvSpPr>
        <dsp:cNvPr id="0" name=""/>
        <dsp:cNvSpPr/>
      </dsp:nvSpPr>
      <dsp:spPr>
        <a:xfrm>
          <a:off x="2538326" y="1881433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6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VGGFace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 </a:t>
          </a:r>
        </a:p>
      </dsp:txBody>
      <dsp:txXfrm>
        <a:off x="2559114" y="1902221"/>
        <a:ext cx="1377961" cy="668192"/>
      </dsp:txXfrm>
    </dsp:sp>
    <dsp:sp modelId="{F8DC667C-31EE-4A44-871B-FB377972720A}">
      <dsp:nvSpPr>
        <dsp:cNvPr id="0" name=""/>
        <dsp:cNvSpPr/>
      </dsp:nvSpPr>
      <dsp:spPr>
        <a:xfrm rot="7489469">
          <a:off x="3744616" y="2626439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2619577"/>
        <a:ext cx="49715" cy="49715"/>
      </dsp:txXfrm>
    </dsp:sp>
    <dsp:sp modelId="{3D00CD69-F277-EA4D-8B2F-807023728E77}">
      <dsp:nvSpPr>
        <dsp:cNvPr id="0" name=""/>
        <dsp:cNvSpPr/>
      </dsp:nvSpPr>
      <dsp:spPr>
        <a:xfrm>
          <a:off x="2538326" y="2697667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ResNet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</a:t>
          </a:r>
        </a:p>
      </dsp:txBody>
      <dsp:txXfrm>
        <a:off x="2559114" y="2718455"/>
        <a:ext cx="1377961" cy="6681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B81A9-F56A-FA47-B56F-B2AE21EBEFF9}">
      <dsp:nvSpPr>
        <dsp:cNvPr id="0" name=""/>
        <dsp:cNvSpPr/>
      </dsp:nvSpPr>
      <dsp:spPr>
        <a:xfrm>
          <a:off x="2396372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Base models</a:t>
          </a:r>
        </a:p>
      </dsp:txBody>
      <dsp:txXfrm>
        <a:off x="2396372" y="0"/>
        <a:ext cx="1703445" cy="1064913"/>
      </dsp:txXfrm>
    </dsp:sp>
    <dsp:sp modelId="{96F7CCAD-4978-044F-B948-87E108392AC2}">
      <dsp:nvSpPr>
        <dsp:cNvPr id="0" name=""/>
        <dsp:cNvSpPr/>
      </dsp:nvSpPr>
      <dsp:spPr>
        <a:xfrm>
          <a:off x="4383725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Hyperparameter tuning</a:t>
          </a:r>
        </a:p>
      </dsp:txBody>
      <dsp:txXfrm>
        <a:off x="4383725" y="0"/>
        <a:ext cx="1703445" cy="1064913"/>
      </dsp:txXfrm>
    </dsp:sp>
    <dsp:sp modelId="{BE81EB25-C2AB-7F48-8C92-5E69CC01D56F}">
      <dsp:nvSpPr>
        <dsp:cNvPr id="0" name=""/>
        <dsp:cNvSpPr/>
      </dsp:nvSpPr>
      <dsp:spPr>
        <a:xfrm>
          <a:off x="6371078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Output</a:t>
          </a:r>
        </a:p>
      </dsp:txBody>
      <dsp:txXfrm>
        <a:off x="6371078" y="0"/>
        <a:ext cx="1703445" cy="1064913"/>
      </dsp:txXfrm>
    </dsp:sp>
    <dsp:sp modelId="{D8281008-C447-B042-8A7E-9C1B35D87BB2}">
      <dsp:nvSpPr>
        <dsp:cNvPr id="0" name=""/>
        <dsp:cNvSpPr/>
      </dsp:nvSpPr>
      <dsp:spPr>
        <a:xfrm>
          <a:off x="6513031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Gender</a:t>
          </a:r>
        </a:p>
      </dsp:txBody>
      <dsp:txXfrm>
        <a:off x="6533819" y="1902221"/>
        <a:ext cx="1377961" cy="668192"/>
      </dsp:txXfrm>
    </dsp:sp>
    <dsp:sp modelId="{329A83E0-7535-164B-80E2-E660BB810B11}">
      <dsp:nvSpPr>
        <dsp:cNvPr id="0" name=""/>
        <dsp:cNvSpPr/>
      </dsp:nvSpPr>
      <dsp:spPr>
        <a:xfrm rot="10800000">
          <a:off x="5945216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6214929" y="2222122"/>
        <a:ext cx="28390" cy="28390"/>
      </dsp:txXfrm>
    </dsp:sp>
    <dsp:sp modelId="{E2B18DE9-0A95-2D49-AB0A-C351CA9518F4}">
      <dsp:nvSpPr>
        <dsp:cNvPr id="0" name=""/>
        <dsp:cNvSpPr/>
      </dsp:nvSpPr>
      <dsp:spPr>
        <a:xfrm>
          <a:off x="4525679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best base model</a:t>
          </a:r>
        </a:p>
      </dsp:txBody>
      <dsp:txXfrm>
        <a:off x="4546467" y="1902221"/>
        <a:ext cx="1377961" cy="668192"/>
      </dsp:txXfrm>
    </dsp:sp>
    <dsp:sp modelId="{42CDF00C-A922-DA48-BA1C-06A36BAF9DEB}">
      <dsp:nvSpPr>
        <dsp:cNvPr id="0" name=""/>
        <dsp:cNvSpPr/>
      </dsp:nvSpPr>
      <dsp:spPr>
        <a:xfrm rot="14110531">
          <a:off x="3744616" y="1810205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1803343"/>
        <a:ext cx="49715" cy="49715"/>
      </dsp:txXfrm>
    </dsp:sp>
    <dsp:sp modelId="{9547455A-75A6-294B-ADC2-E2E0E4FF72CC}">
      <dsp:nvSpPr>
        <dsp:cNvPr id="0" name=""/>
        <dsp:cNvSpPr/>
      </dsp:nvSpPr>
      <dsp:spPr>
        <a:xfrm>
          <a:off x="2538326" y="1065199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CNN (Convolutional Neural Network) </a:t>
          </a:r>
        </a:p>
      </dsp:txBody>
      <dsp:txXfrm>
        <a:off x="2559114" y="1085987"/>
        <a:ext cx="1377961" cy="668192"/>
      </dsp:txXfrm>
    </dsp:sp>
    <dsp:sp modelId="{C26BCEF2-8B7E-474F-8178-C4410549B708}">
      <dsp:nvSpPr>
        <dsp:cNvPr id="0" name=""/>
        <dsp:cNvSpPr/>
      </dsp:nvSpPr>
      <dsp:spPr>
        <a:xfrm rot="10800000">
          <a:off x="3957864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27576" y="2222122"/>
        <a:ext cx="28390" cy="28390"/>
      </dsp:txXfrm>
    </dsp:sp>
    <dsp:sp modelId="{B6F62C0C-DEAD-EB48-98BB-2782A64BD108}">
      <dsp:nvSpPr>
        <dsp:cNvPr id="0" name=""/>
        <dsp:cNvSpPr/>
      </dsp:nvSpPr>
      <dsp:spPr>
        <a:xfrm>
          <a:off x="2538326" y="1881433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VGGFace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 </a:t>
          </a:r>
        </a:p>
      </dsp:txBody>
      <dsp:txXfrm>
        <a:off x="2559114" y="1902221"/>
        <a:ext cx="1377961" cy="668192"/>
      </dsp:txXfrm>
    </dsp:sp>
    <dsp:sp modelId="{F8DC667C-31EE-4A44-871B-FB377972720A}">
      <dsp:nvSpPr>
        <dsp:cNvPr id="0" name=""/>
        <dsp:cNvSpPr/>
      </dsp:nvSpPr>
      <dsp:spPr>
        <a:xfrm rot="7489469">
          <a:off x="3744616" y="2626439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2619577"/>
        <a:ext cx="49715" cy="49715"/>
      </dsp:txXfrm>
    </dsp:sp>
    <dsp:sp modelId="{3D00CD69-F277-EA4D-8B2F-807023728E77}">
      <dsp:nvSpPr>
        <dsp:cNvPr id="0" name=""/>
        <dsp:cNvSpPr/>
      </dsp:nvSpPr>
      <dsp:spPr>
        <a:xfrm>
          <a:off x="2538326" y="2697667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ResNet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</a:t>
          </a:r>
        </a:p>
      </dsp:txBody>
      <dsp:txXfrm>
        <a:off x="2559114" y="2718455"/>
        <a:ext cx="1377961" cy="6681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888F0-8860-354A-9A10-89FABC91B04E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C4D9-64BC-6745-AD9A-AD558D2234B0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D0263-A1F1-A546-BCAD-1B24BE6FFB9A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Model after fine-tuning</a:t>
          </a:r>
        </a:p>
      </dsp:txBody>
      <dsp:txXfrm>
        <a:off x="2031999" y="4368800"/>
        <a:ext cx="4064000" cy="1016000"/>
      </dsp:txXfrm>
    </dsp:sp>
    <dsp:sp modelId="{CE78E39D-646C-AE4E-9BEB-58867CBC394C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Dropout</a:t>
          </a:r>
        </a:p>
      </dsp:txBody>
      <dsp:txXfrm>
        <a:off x="3684358" y="2077723"/>
        <a:ext cx="1077630" cy="1077630"/>
      </dsp:txXfrm>
    </dsp:sp>
    <dsp:sp modelId="{D160BD95-DEED-624C-9374-080D44E8D477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Batch Normalization</a:t>
          </a:r>
        </a:p>
      </dsp:txBody>
      <dsp:txXfrm>
        <a:off x="2593851" y="934385"/>
        <a:ext cx="1077630" cy="1077630"/>
      </dsp:txXfrm>
    </dsp:sp>
    <dsp:sp modelId="{D8B35346-AA4A-0F49-B597-CF3683EB1BDD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Early stopping</a:t>
          </a:r>
        </a:p>
      </dsp:txBody>
      <dsp:txXfrm>
        <a:off x="4151718" y="565915"/>
        <a:ext cx="1077630" cy="1077630"/>
      </dsp:txXfrm>
    </dsp:sp>
    <dsp:sp modelId="{58602E10-1E29-8043-9BEC-0DA49EDBC0E3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037A-5FD6-504F-B9FC-B29CC0231EC4}">
      <dsp:nvSpPr>
        <dsp:cNvPr id="0" name=""/>
        <dsp:cNvSpPr/>
      </dsp:nvSpPr>
      <dsp:spPr>
        <a:xfrm>
          <a:off x="5148657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Face Detection model</a:t>
          </a:r>
        </a:p>
      </dsp:txBody>
      <dsp:txXfrm>
        <a:off x="5182997" y="1384554"/>
        <a:ext cx="2276230" cy="1103775"/>
      </dsp:txXfrm>
    </dsp:sp>
    <dsp:sp modelId="{83E9210C-EB7E-F945-B298-F1E68C99D82A}">
      <dsp:nvSpPr>
        <dsp:cNvPr id="0" name=""/>
        <dsp:cNvSpPr/>
      </dsp:nvSpPr>
      <dsp:spPr>
        <a:xfrm rot="14110531">
          <a:off x="3858433" y="1235034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1221218"/>
        <a:ext cx="82124" cy="82124"/>
      </dsp:txXfrm>
    </dsp:sp>
    <dsp:sp modelId="{5E3852E1-1187-7547-B736-B41963291540}">
      <dsp:nvSpPr>
        <dsp:cNvPr id="0" name=""/>
        <dsp:cNvSpPr/>
      </dsp:nvSpPr>
      <dsp:spPr>
        <a:xfrm>
          <a:off x="1865783" y="1891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Gender classification model</a:t>
          </a:r>
        </a:p>
      </dsp:txBody>
      <dsp:txXfrm>
        <a:off x="1900123" y="36231"/>
        <a:ext cx="2276230" cy="1103775"/>
      </dsp:txXfrm>
    </dsp:sp>
    <dsp:sp modelId="{CBDAD70B-F22D-4E43-BB33-620C92881693}">
      <dsp:nvSpPr>
        <dsp:cNvPr id="0" name=""/>
        <dsp:cNvSpPr/>
      </dsp:nvSpPr>
      <dsp:spPr>
        <a:xfrm rot="10800000">
          <a:off x="4210693" y="1909195"/>
          <a:ext cx="9379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7964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56226" y="1912992"/>
        <a:ext cx="46898" cy="46898"/>
      </dsp:txXfrm>
    </dsp:sp>
    <dsp:sp modelId="{798F8989-807D-5E46-81C1-B4A8EE63A4FA}">
      <dsp:nvSpPr>
        <dsp:cNvPr id="0" name=""/>
        <dsp:cNvSpPr/>
      </dsp:nvSpPr>
      <dsp:spPr>
        <a:xfrm>
          <a:off x="1865783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Race classification model</a:t>
          </a:r>
        </a:p>
      </dsp:txBody>
      <dsp:txXfrm>
        <a:off x="1900123" y="1384554"/>
        <a:ext cx="2276230" cy="1103775"/>
      </dsp:txXfrm>
    </dsp:sp>
    <dsp:sp modelId="{6D7560CC-581B-AB4B-A32C-F4AAFA30C1C9}">
      <dsp:nvSpPr>
        <dsp:cNvPr id="0" name=""/>
        <dsp:cNvSpPr/>
      </dsp:nvSpPr>
      <dsp:spPr>
        <a:xfrm rot="7489469">
          <a:off x="3858433" y="2583357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2569541"/>
        <a:ext cx="82124" cy="82124"/>
      </dsp:txXfrm>
    </dsp:sp>
    <dsp:sp modelId="{DEFC9BE0-3218-3C41-84C6-39FE135BBADC}">
      <dsp:nvSpPr>
        <dsp:cNvPr id="0" name=""/>
        <dsp:cNvSpPr/>
      </dsp:nvSpPr>
      <dsp:spPr>
        <a:xfrm>
          <a:off x="1865783" y="2698537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Age classification model</a:t>
          </a:r>
        </a:p>
      </dsp:txBody>
      <dsp:txXfrm>
        <a:off x="1900123" y="2732877"/>
        <a:ext cx="2276230" cy="11037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59861-4413-5B42-B038-9707CEDA9C29}">
      <dsp:nvSpPr>
        <dsp:cNvPr id="0" name=""/>
        <dsp:cNvSpPr/>
      </dsp:nvSpPr>
      <dsp:spPr>
        <a:xfrm>
          <a:off x="6649888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Output</a:t>
          </a:r>
        </a:p>
      </dsp:txBody>
      <dsp:txXfrm>
        <a:off x="6649888" y="0"/>
        <a:ext cx="2088132" cy="1305401"/>
      </dsp:txXfrm>
    </dsp:sp>
    <dsp:sp modelId="{A688C193-D514-0745-B75D-34DB11E9EECD}">
      <dsp:nvSpPr>
        <dsp:cNvPr id="0" name=""/>
        <dsp:cNvSpPr/>
      </dsp:nvSpPr>
      <dsp:spPr>
        <a:xfrm>
          <a:off x="4213733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Predictive model</a:t>
          </a:r>
        </a:p>
      </dsp:txBody>
      <dsp:txXfrm>
        <a:off x="4213733" y="0"/>
        <a:ext cx="2088132" cy="1305401"/>
      </dsp:txXfrm>
    </dsp:sp>
    <dsp:sp modelId="{8BFC8FAE-C801-3B4D-821F-CBC45DED2499}">
      <dsp:nvSpPr>
        <dsp:cNvPr id="0" name=""/>
        <dsp:cNvSpPr/>
      </dsp:nvSpPr>
      <dsp:spPr>
        <a:xfrm>
          <a:off x="1777579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Face Detection</a:t>
          </a:r>
        </a:p>
      </dsp:txBody>
      <dsp:txXfrm>
        <a:off x="1777579" y="0"/>
        <a:ext cx="2088132" cy="1305401"/>
      </dsp:txXfrm>
    </dsp:sp>
    <dsp:sp modelId="{226797E2-E034-5443-80FD-098DA974A01E}">
      <dsp:nvSpPr>
        <dsp:cNvPr id="0" name=""/>
        <dsp:cNvSpPr/>
      </dsp:nvSpPr>
      <dsp:spPr>
        <a:xfrm>
          <a:off x="1951590" y="2306315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Faces</a:t>
          </a:r>
        </a:p>
      </dsp:txBody>
      <dsp:txXfrm>
        <a:off x="1977073" y="2331798"/>
        <a:ext cx="1689144" cy="819089"/>
      </dsp:txXfrm>
    </dsp:sp>
    <dsp:sp modelId="{7EEF5537-FDD3-984A-A0A2-95A51D089206}">
      <dsp:nvSpPr>
        <dsp:cNvPr id="0" name=""/>
        <dsp:cNvSpPr/>
      </dsp:nvSpPr>
      <dsp:spPr>
        <a:xfrm rot="18289469">
          <a:off x="3430295" y="2223065"/>
          <a:ext cx="121885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218853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09251" y="2210589"/>
        <a:ext cx="60942" cy="60942"/>
      </dsp:txXfrm>
    </dsp:sp>
    <dsp:sp modelId="{2A5E3684-891D-2343-981A-708B379E9F39}">
      <dsp:nvSpPr>
        <dsp:cNvPr id="0" name=""/>
        <dsp:cNvSpPr/>
      </dsp:nvSpPr>
      <dsp:spPr>
        <a:xfrm>
          <a:off x="4387744" y="1305751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Gender</a:t>
          </a:r>
        </a:p>
      </dsp:txBody>
      <dsp:txXfrm>
        <a:off x="4413227" y="1331234"/>
        <a:ext cx="1689144" cy="819089"/>
      </dsp:txXfrm>
    </dsp:sp>
    <dsp:sp modelId="{76AC42C3-D082-254B-BE3A-D28DC86F9A1E}">
      <dsp:nvSpPr>
        <dsp:cNvPr id="0" name=""/>
        <dsp:cNvSpPr/>
      </dsp:nvSpPr>
      <dsp:spPr>
        <a:xfrm>
          <a:off x="3691700" y="2723347"/>
          <a:ext cx="696044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696044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22321" y="2723941"/>
        <a:ext cx="34802" cy="34802"/>
      </dsp:txXfrm>
    </dsp:sp>
    <dsp:sp modelId="{F73714E9-7F8B-054D-87FC-E2F181C22F3C}">
      <dsp:nvSpPr>
        <dsp:cNvPr id="0" name=""/>
        <dsp:cNvSpPr/>
      </dsp:nvSpPr>
      <dsp:spPr>
        <a:xfrm>
          <a:off x="4387744" y="2306315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Race</a:t>
          </a:r>
        </a:p>
      </dsp:txBody>
      <dsp:txXfrm>
        <a:off x="4413227" y="2331798"/>
        <a:ext cx="1689144" cy="819089"/>
      </dsp:txXfrm>
    </dsp:sp>
    <dsp:sp modelId="{90F6870B-E3F3-D349-B2F5-2DEBAA011051}">
      <dsp:nvSpPr>
        <dsp:cNvPr id="0" name=""/>
        <dsp:cNvSpPr/>
      </dsp:nvSpPr>
      <dsp:spPr>
        <a:xfrm rot="3310531">
          <a:off x="3430295" y="3223629"/>
          <a:ext cx="121885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218853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09251" y="3211153"/>
        <a:ext cx="60942" cy="60942"/>
      </dsp:txXfrm>
    </dsp:sp>
    <dsp:sp modelId="{6C1505F1-7869-7B40-9740-28957997293E}">
      <dsp:nvSpPr>
        <dsp:cNvPr id="0" name=""/>
        <dsp:cNvSpPr/>
      </dsp:nvSpPr>
      <dsp:spPr>
        <a:xfrm>
          <a:off x="4387744" y="3306878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Age</a:t>
          </a:r>
        </a:p>
      </dsp:txBody>
      <dsp:txXfrm>
        <a:off x="4413227" y="3332361"/>
        <a:ext cx="1689144" cy="819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91FCA-19A4-4C4B-B613-414A03E724E2}" type="datetimeFigureOut">
              <a:rPr lang="en-US" smtClean="0"/>
              <a:t>5/10/24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45BE9-B10B-E443-8B67-33C8FA48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6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situation vs my proposed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1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6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9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6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A181-BE1E-6DC2-31B5-E26E49F43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82D-6D0E-8D40-3D45-00C35BB75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D8920-71BC-A101-783E-3D1595E4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A8BF-882B-C044-8DE3-487E635BB13A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4F507-A1BF-4C17-EB3B-3760EADB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FAF4D-8FE6-2098-BB39-11284036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4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EA40-D39F-6F84-E495-335E4EC5D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8CD9D-A8E7-1FAB-A19F-8D0FB52AA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D475-F281-006E-EB4D-96594CA6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65FE1-78C3-FD4B-B169-742A064F886A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F976-8DDF-D0C6-7B2D-D983A57B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75E83-34A3-C7B7-D8A2-F6F2C6CE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6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5A1BF7-4588-147F-AB33-A1A88A9AC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2B405-BD6A-66FF-4C40-F3A87A207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7935D-CE97-C4ED-E248-693E37A0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7DCC3-DF39-4A4B-B927-159FBA9F6A8F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90258-BF62-4242-DBF3-21205B46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11EA-8FBB-3F4B-38B6-1366080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55C3-2A56-75CB-AC1D-89E4E6AA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A14E-D609-A9BB-95EB-978BE164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4ECDC-C23D-F1D5-F6D0-2A8DB96C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1449-A655-3848-B6E6-A5AAB12FED19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D9B07-E02D-B1D5-3A30-5BCBD5B8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C9A13-F728-9674-51A6-CF6A7F2F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4396-E0B2-5246-3906-7C7967E9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9CD20-C7B0-98D0-BF7B-15D6AB425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AB2C-81DB-9D9E-D0EB-4D478A99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2041-1E41-164C-B637-DCA06F75A143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4223A-D72E-DD3A-4FE2-C3C5BFA2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98AC7-8740-C355-DC37-D44767FE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5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0A4A-248E-AD94-6953-686409C0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3964-96D4-CE09-430F-2D2E33598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FBE2E-5FD9-97F8-2DBE-72A74AD2A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388CC-6D67-D188-F614-E1097BDF7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9164-6038-8C49-9F4C-619879A91244}" type="datetime1">
              <a:rPr lang="en-SG" smtClean="0"/>
              <a:t>10/5/24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218E4-0E5C-64FC-04AC-6C850681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446C1-70EE-4B2F-5E65-5C765BCB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4C98-ADC2-A7C6-996B-739B9FEC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501E7-936A-7DF0-B822-B6056BD1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65A66-830D-A1BC-C507-CC0D665F1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4062B-CAF6-60E8-86C8-093B4BA39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BBD15-0F09-88F5-6D87-4A4F15D3A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E08AE-7A20-76EF-AF2D-A918C4E2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C3A1-72CF-AD44-BC8C-975BFC197E82}" type="datetime1">
              <a:rPr lang="en-SG" smtClean="0"/>
              <a:t>10/5/24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998AB8-AF83-185B-5A05-1175A419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42E1B-B67D-495F-0274-8323EC5C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1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A0BB-8FB4-1C83-A5A0-F478CB51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68910-15A2-ADA8-2B99-3FB5B409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3F57F-B762-C54F-B59C-00C85CCF6227}" type="datetime1">
              <a:rPr lang="en-SG" smtClean="0"/>
              <a:t>10/5/24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286C7-10BD-E280-0DC4-D6BCB68A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05B01-098F-D3CF-ECD7-B35734D3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0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708DD-A2ED-66CE-CBD5-33F36DD1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DE23-86C0-474C-8BD6-EEE68A1D1AF7}" type="datetime1">
              <a:rPr lang="en-SG" smtClean="0"/>
              <a:t>10/5/24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EF7F9-FDA8-B7A7-D833-B616663C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E7378-1685-8EE9-EB6A-37AB9F41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2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4AEC-544F-6E67-0C60-342F71B2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EFF2-FD4D-8253-772D-EB884BDF0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B7143-EC3C-A9D4-3BD0-0ADBFD89A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6E35D-C4BD-6751-8327-1A9A916B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EA71-0712-BA43-91F9-8F8BD60F24AA}" type="datetime1">
              <a:rPr lang="en-SG" smtClean="0"/>
              <a:t>10/5/24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3EA5D-25F8-29D9-79EC-76950E33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79D5E-ACAD-CE72-78A4-4E5FCF41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EC2C-ED5C-473C-3C1E-F865F8AB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F0FF2-9F9B-E6F1-0D5C-A072FD0BE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7C232-03FD-4CD2-1011-BEFDCB746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939B7-F2CD-CF7C-CA17-01D10B0A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14CD4-F8F3-BE4C-9770-2F94C54E44DE}" type="datetime1">
              <a:rPr lang="en-SG" smtClean="0"/>
              <a:t>10/5/24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7EA21-9337-95A4-D3A6-9E979F87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E084F-F530-A191-0D48-AAE8B4F0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5CF99-2C31-6ADF-EAAB-D65B584C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B0525-D816-AF99-0384-D15C02261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AFC55-798D-09EA-9B11-B9F14D9BF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22316-2C60-A648-AE40-A2BFF28224FD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38BAE-02A7-BACD-3FA0-B1A72F850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A4485-86ED-1EF3-0497-8B194FC88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convolutional-neural-networks-cnn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kyengine.ai/se/skyengine-blog/128-what-is-transfer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3lv.com/news/local/skimming-scam-alert-las-vegas-thieves-nab-half-a-million-in-april-alon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3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37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4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CF402-E12A-ECEB-8AA1-45618977F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SG" sz="4800" b="0" i="0">
                <a:solidFill>
                  <a:srgbClr val="FFFFFF"/>
                </a:solidFill>
                <a:effectLst/>
                <a:latin typeface="Söhne"/>
              </a:rPr>
              <a:t>Enhanced ATM Security: </a:t>
            </a:r>
            <a:br>
              <a:rPr lang="en-SG" sz="4800" b="0" i="0">
                <a:solidFill>
                  <a:srgbClr val="FFFFFF"/>
                </a:solidFill>
                <a:effectLst/>
                <a:latin typeface="Söhne"/>
              </a:rPr>
            </a:br>
            <a:r>
              <a:rPr lang="en-SG" sz="4800" b="0" i="0">
                <a:solidFill>
                  <a:srgbClr val="FFFFFF"/>
                </a:solidFill>
                <a:effectLst/>
                <a:latin typeface="Söhne"/>
              </a:rPr>
              <a:t>Facial Analysis for Profile Monitoring and Alerting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44FB1-3C29-FA63-A372-DA8BF054E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Prepared by Pius Yee (DSI-SG-42)</a:t>
            </a:r>
          </a:p>
        </p:txBody>
      </p:sp>
      <p:pic>
        <p:nvPicPr>
          <p:cNvPr id="4102" name="Picture 6" descr="A man's face in his 20s with bounding box, labelled with gender, race, and age">
            <a:extLst>
              <a:ext uri="{FF2B5EF4-FFF2-40B4-BE49-F238E27FC236}">
                <a16:creationId xmlns:a16="http://schemas.microsoft.com/office/drawing/2014/main" id="{315437E6-32EE-98C1-5B1A-DDACE7E8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27" y="3059027"/>
            <a:ext cx="3798973" cy="379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6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5098-0E0D-7B52-6724-BCEBB4CC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Dataset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D96C1-B975-530A-F725-4FD3B56B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UTKFace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raw data utilized for this project is the </a:t>
            </a:r>
            <a:r>
              <a:rPr lang="en-SG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UTKFace</a:t>
            </a: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a large-scale face dataset encompassing a wide age range, from 0 to 116 years old.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dataset comprises over 23,000 face images annotated with </a:t>
            </a:r>
          </a:p>
          <a:p>
            <a:pPr lvl="2"/>
            <a:r>
              <a:rPr lang="en-SG" b="1" u="sng" dirty="0"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  <a:p>
            <a:pPr lvl="2"/>
            <a:r>
              <a:rPr lang="en-SG" b="1" u="sng" dirty="0">
                <a:latin typeface="Arial" panose="020B0604020202020204" pitchFamily="34" charset="0"/>
                <a:cs typeface="Arial" panose="020B0604020202020204" pitchFamily="34" charset="0"/>
              </a:rPr>
              <a:t>Race</a:t>
            </a:r>
          </a:p>
          <a:p>
            <a:pPr lvl="2"/>
            <a:r>
              <a:rPr lang="en-SG" b="1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amples">
            <a:extLst>
              <a:ext uri="{FF2B5EF4-FFF2-40B4-BE49-F238E27FC236}">
                <a16:creationId xmlns:a16="http://schemas.microsoft.com/office/drawing/2014/main" id="{EDF5CBC2-80DB-9A2B-4446-27CE4B34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245919"/>
            <a:ext cx="4170530" cy="239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4B6E4-F0CC-1FB9-850D-D4A6B2C2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6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CFF36-8222-B45C-A2C9-C1084AE6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Augmentation on training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4FC69-090B-3680-9118-17B490DF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B7793B-17A3-82B0-00E1-A149221C8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563632"/>
              </p:ext>
            </p:extLst>
          </p:nvPr>
        </p:nvGraphicFramePr>
        <p:xfrm>
          <a:off x="838200" y="1640840"/>
          <a:ext cx="1042935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31439695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3774165"/>
                    </a:ext>
                  </a:extLst>
                </a:gridCol>
                <a:gridCol w="7178150">
                  <a:extLst>
                    <a:ext uri="{9D8B030D-6E8A-4147-A177-3AD203B41FA5}">
                      <a16:colId xmlns:a16="http://schemas.microsoft.com/office/drawing/2014/main" val="1795444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Augmentation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4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Width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shifts the image horizontally along the width by up to 20% of the total width, enhancing model robustness to object position variations.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5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Height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shifts the image vertically along the height by up to 20% of the total height, similar to the width shift but in the vertical direction.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Applies a shear transformation, slanting the image along one axis, helping simulate perspective changes.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40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zooms the image in or out by up to 20%, making the model more resilient to changes in the object's apparent size.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Horizontal flip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flips the image horizontally (like looking in a mirror), helping prevent the model from developing biases based on left/right orientation.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05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71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CFF36-8222-B45C-A2C9-C1084AE6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Augmentation on training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4FC69-090B-3680-9118-17B490DF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7E2EAB-1D0D-655C-67C2-39201AAD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8" y="1885279"/>
            <a:ext cx="1270000" cy="127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4ED981-EB00-30D8-ABAC-8CA9D04A7BC5}"/>
              </a:ext>
            </a:extLst>
          </p:cNvPr>
          <p:cNvSpPr txBox="1"/>
          <p:nvPr/>
        </p:nvSpPr>
        <p:spPr>
          <a:xfrm>
            <a:off x="5392055" y="3155279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29FA83-2159-85FC-DBF9-FFF9DE9D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69" y="2322716"/>
            <a:ext cx="1270000" cy="127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9F9141-EA73-CBD1-2BFE-4B744F27F174}"/>
              </a:ext>
            </a:extLst>
          </p:cNvPr>
          <p:cNvSpPr txBox="1"/>
          <p:nvPr/>
        </p:nvSpPr>
        <p:spPr>
          <a:xfrm>
            <a:off x="1103081" y="3510875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Width shift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C7E3D-D3AE-ECB9-379B-FBF23F286B0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699657" y="2520279"/>
            <a:ext cx="2761341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A7DDF3-4AD5-BA61-1724-5169111B85BA}"/>
              </a:ext>
            </a:extLst>
          </p:cNvPr>
          <p:cNvCxnSpPr>
            <a:cxnSpLocks/>
          </p:cNvCxnSpPr>
          <p:nvPr/>
        </p:nvCxnSpPr>
        <p:spPr>
          <a:xfrm flipH="1">
            <a:off x="2095500" y="2991367"/>
            <a:ext cx="3372753" cy="1809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8EB4A3-0734-7E68-5789-7FC12DB0AE4C}"/>
              </a:ext>
            </a:extLst>
          </p:cNvPr>
          <p:cNvSpPr txBox="1"/>
          <p:nvPr/>
        </p:nvSpPr>
        <p:spPr>
          <a:xfrm>
            <a:off x="459350" y="5791409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Height shift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DA1F79-271B-4AC8-B0DF-07C80DCD0A64}"/>
              </a:ext>
            </a:extLst>
          </p:cNvPr>
          <p:cNvCxnSpPr>
            <a:cxnSpLocks/>
          </p:cNvCxnSpPr>
          <p:nvPr/>
        </p:nvCxnSpPr>
        <p:spPr>
          <a:xfrm flipH="1">
            <a:off x="5918200" y="3524611"/>
            <a:ext cx="154210" cy="1619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31B1393-36C8-65CE-D122-B8EAF0AD2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253" y="5179297"/>
            <a:ext cx="1300005" cy="1300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28473A-0645-E917-18EB-7E6AA003A24E}"/>
              </a:ext>
            </a:extLst>
          </p:cNvPr>
          <p:cNvSpPr txBox="1"/>
          <p:nvPr/>
        </p:nvSpPr>
        <p:spPr>
          <a:xfrm>
            <a:off x="5392055" y="6449175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Shear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24E219-36AE-0985-2B03-BC24CEBEF235}"/>
              </a:ext>
            </a:extLst>
          </p:cNvPr>
          <p:cNvCxnSpPr/>
          <p:nvPr/>
        </p:nvCxnSpPr>
        <p:spPr>
          <a:xfrm>
            <a:off x="6768258" y="3155279"/>
            <a:ext cx="1575642" cy="1645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427E496-B496-5E82-2B03-9539D3B9D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053" y="4817125"/>
            <a:ext cx="1270000" cy="127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3FFB78-6BA2-77C0-2D8F-001015A5E875}"/>
              </a:ext>
            </a:extLst>
          </p:cNvPr>
          <p:cNvSpPr txBox="1"/>
          <p:nvPr/>
        </p:nvSpPr>
        <p:spPr>
          <a:xfrm>
            <a:off x="8528955" y="6106275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9EBEC9-386D-9183-9A11-C982FE0B2772}"/>
              </a:ext>
            </a:extLst>
          </p:cNvPr>
          <p:cNvCxnSpPr>
            <a:cxnSpLocks/>
          </p:cNvCxnSpPr>
          <p:nvPr/>
        </p:nvCxnSpPr>
        <p:spPr>
          <a:xfrm>
            <a:off x="6737413" y="2438562"/>
            <a:ext cx="2851087" cy="473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F47873E-7772-262D-6E90-A0A5983B1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858" y="2254611"/>
            <a:ext cx="1270000" cy="127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86446C-FD2D-3562-A67C-263A461FD203}"/>
              </a:ext>
            </a:extLst>
          </p:cNvPr>
          <p:cNvSpPr txBox="1"/>
          <p:nvPr/>
        </p:nvSpPr>
        <p:spPr>
          <a:xfrm>
            <a:off x="9671955" y="3464675"/>
            <a:ext cx="140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 flip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5D01BC-1463-8DBD-95C6-85F5075DD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92" y="4496170"/>
            <a:ext cx="1270001" cy="12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5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77771-C2B3-D826-BE2A-BBDB4D18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Gender proportion in the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F55A9-953A-4415-DA01-4ABEAA01CE4B}"/>
              </a:ext>
            </a:extLst>
          </p:cNvPr>
          <p:cNvSpPr txBox="1"/>
          <p:nvPr/>
        </p:nvSpPr>
        <p:spPr>
          <a:xfrm>
            <a:off x="4945479" y="5771753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proportion of Male and female is balanced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AA7D-AC22-9291-CA40-AB02C674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9E5CA-2D82-177E-B5D4-4C9FF967ACEE}"/>
              </a:ext>
            </a:extLst>
          </p:cNvPr>
          <p:cNvSpPr/>
          <p:nvPr/>
        </p:nvSpPr>
        <p:spPr>
          <a:xfrm>
            <a:off x="4495807" y="2752264"/>
            <a:ext cx="449672" cy="49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B8A21-C44B-A7BF-05F3-D99651C2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948" y="253987"/>
            <a:ext cx="5356305" cy="54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2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57F1-28CD-774F-A0E1-D6A2DE14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6554BC-B5C4-1C0D-CF87-7360F2AC8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299" y="1931590"/>
            <a:ext cx="8909515" cy="44247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D99F2-89E7-BA9C-20CB-E3E6EDAF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6228-ECC8-66FB-BB53-FFCFCEB0B7D3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Male and Female datasets:</a:t>
            </a:r>
          </a:p>
        </p:txBody>
      </p:sp>
    </p:spTree>
    <p:extLst>
      <p:ext uri="{BB962C8B-B14F-4D97-AF65-F5344CB8AC3E}">
        <p14:creationId xmlns:p14="http://schemas.microsoft.com/office/powerpoint/2010/main" val="339992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3F25F-299D-7DB5-7AC9-798A19C6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Race proportion in the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BE85F-D228-32A4-CE5F-91C154EE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BECF2-96FC-D048-2FD3-4204B8C1FB19}"/>
              </a:ext>
            </a:extLst>
          </p:cNvPr>
          <p:cNvSpPr txBox="1"/>
          <p:nvPr/>
        </p:nvSpPr>
        <p:spPr>
          <a:xfrm>
            <a:off x="4601043" y="5720544"/>
            <a:ext cx="612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0D0D0D"/>
                </a:solidFill>
                <a:effectLst/>
                <a:latin typeface="Söhne"/>
              </a:rPr>
              <a:t>White has the highest proportion in the dataset, followed by Black, Indian, Asian and Others.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3A09B-898D-AA93-DFBA-27B686CB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988" y="26708"/>
            <a:ext cx="6241859" cy="574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718D-33B0-9E3E-7F42-8AC51199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6E5F96-661D-50DB-9A38-213ABE59F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631" y="1931591"/>
            <a:ext cx="8948738" cy="44442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B5FE0-FACF-341D-9C20-EF9C1FF2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03780-5930-98A4-8C7E-F211DD6826AC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racial datasets:</a:t>
            </a:r>
          </a:p>
        </p:txBody>
      </p:sp>
    </p:spTree>
    <p:extLst>
      <p:ext uri="{BB962C8B-B14F-4D97-AF65-F5344CB8AC3E}">
        <p14:creationId xmlns:p14="http://schemas.microsoft.com/office/powerpoint/2010/main" val="238748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CE678-CE62-0E1F-A23A-EFBF058E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A4F5F-2015-E5EB-84D1-A177E45448F8}"/>
              </a:ext>
            </a:extLst>
          </p:cNvPr>
          <p:cNvSpPr txBox="1"/>
          <p:nvPr/>
        </p:nvSpPr>
        <p:spPr>
          <a:xfrm>
            <a:off x="4905052" y="5422339"/>
            <a:ext cx="612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0D0D0D"/>
                </a:solidFill>
                <a:effectLst/>
                <a:latin typeface="Söhne"/>
              </a:rPr>
              <a:t>Age group ‘21-30’ has the highest proportion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1C7F7B-5389-54E0-C0BF-3C6F88D030D5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Age proportion in the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82909-880C-64EE-8C5A-33B87381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287" y="299299"/>
            <a:ext cx="5587239" cy="49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2A07-85E8-19ED-9DBB-85A95897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2D2165-332B-F596-E667-7CFB2388B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2128044"/>
            <a:ext cx="7543800" cy="3746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D509F-16BD-CB18-B7D9-74F24CCE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9F389-AD8C-F23C-51B9-190A4E79446B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age datasets:</a:t>
            </a:r>
          </a:p>
        </p:txBody>
      </p:sp>
    </p:spTree>
    <p:extLst>
      <p:ext uri="{BB962C8B-B14F-4D97-AF65-F5344CB8AC3E}">
        <p14:creationId xmlns:p14="http://schemas.microsoft.com/office/powerpoint/2010/main" val="3506529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6742A-63CA-57A8-F365-B44ED8BC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Modelling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A137F-C128-BD5D-A46B-162E7E98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29AB9-9047-F000-75E9-4735DB06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765F-65DB-B7E2-9E50-58359141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518445"/>
            <a:ext cx="9724031" cy="2840955"/>
          </a:xfrm>
        </p:spPr>
        <p:txBody>
          <a:bodyPr anchor="ctr">
            <a:noAutofit/>
          </a:bodyPr>
          <a:lstStyle/>
          <a:p>
            <a:pPr algn="just"/>
            <a:r>
              <a:rPr lang="en-SG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Automated Teller Machines (ATMs) have become an essential part of our daily lives</a:t>
            </a:r>
          </a:p>
          <a:p>
            <a:pPr algn="just"/>
            <a:r>
              <a:rPr lang="en-SG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However, the physical cards and PINs exposes them to theft, such as </a:t>
            </a:r>
            <a:r>
              <a:rPr lang="en-SG" b="0" i="0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ATM skimming</a:t>
            </a:r>
          </a:p>
          <a:p>
            <a:pPr algn="just"/>
            <a:r>
              <a:rPr lang="en-SG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 skimming 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is a type of payment card fraud. 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It’s a way of stealing PINs and other information off credit cards and debit cards by rigging machines with hidden recording devices.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ACC2D-2575-E4DF-CD90-458520C7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1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2037-D214-8476-4F04-4EF3DD73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86" y="496995"/>
            <a:ext cx="9424986" cy="752765"/>
          </a:xfrm>
        </p:spPr>
        <p:txBody>
          <a:bodyPr anchor="b">
            <a:normAutofit/>
          </a:bodyPr>
          <a:lstStyle/>
          <a:p>
            <a:r>
              <a:rPr lang="en-US" sz="3200"/>
              <a:t>CNN (Convolutional Neural Networks)</a:t>
            </a:r>
          </a:p>
        </p:txBody>
      </p:sp>
      <p:pic>
        <p:nvPicPr>
          <p:cNvPr id="1026" name="Picture 2" descr="Convolutional Neural Networks (CNN / ConvNet) in computer vision applications | deep learaning">
            <a:extLst>
              <a:ext uri="{FF2B5EF4-FFF2-40B4-BE49-F238E27FC236}">
                <a16:creationId xmlns:a16="http://schemas.microsoft.com/office/drawing/2014/main" id="{086E8804-C0DA-050E-9753-D4839B156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6134" y="2755506"/>
            <a:ext cx="7419732" cy="28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9039-004A-1B1D-12E5-AA68A0D52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85542"/>
            <a:ext cx="10691812" cy="1600560"/>
          </a:xfrm>
        </p:spPr>
        <p:txBody>
          <a:bodyPr anchor="t">
            <a:normAutofit/>
          </a:bodyPr>
          <a:lstStyle/>
          <a:p>
            <a:pPr algn="just"/>
            <a:r>
              <a:rPr lang="en-SG" sz="2000" b="0" i="0" dirty="0">
                <a:effectLst/>
                <a:latin typeface="Roboto" panose="02000000000000000000" pitchFamily="2" charset="0"/>
              </a:rPr>
              <a:t>Neural networks are like our brains, learning to find patterns in data.</a:t>
            </a:r>
          </a:p>
          <a:p>
            <a:pPr algn="just"/>
            <a:r>
              <a:rPr lang="en-SG" sz="2000" b="0" i="0" dirty="0">
                <a:effectLst/>
                <a:latin typeface="Roboto" panose="02000000000000000000" pitchFamily="2" charset="0"/>
              </a:rPr>
              <a:t>CNNs are special neural networks that excel at </a:t>
            </a:r>
            <a:r>
              <a:rPr lang="en-SG" sz="2000" b="0" i="0" dirty="0" err="1">
                <a:effectLst/>
                <a:latin typeface="Roboto" panose="02000000000000000000" pitchFamily="2" charset="0"/>
              </a:rPr>
              <a:t>analyzing</a:t>
            </a:r>
            <a:r>
              <a:rPr lang="en-SG" sz="2000" b="0" i="0" dirty="0">
                <a:effectLst/>
                <a:latin typeface="Roboto" panose="02000000000000000000" pitchFamily="2" charset="0"/>
              </a:rPr>
              <a:t> images. Think of them as image detectives with special magnifying glasses that look for shapes, </a:t>
            </a:r>
            <a:r>
              <a:rPr lang="en-SG" sz="2000" b="0" i="0" dirty="0" err="1">
                <a:effectLst/>
                <a:latin typeface="Roboto" panose="02000000000000000000" pitchFamily="2" charset="0"/>
              </a:rPr>
              <a:t>colors</a:t>
            </a:r>
            <a:r>
              <a:rPr lang="en-SG" sz="2000" b="0" i="0" dirty="0">
                <a:effectLst/>
                <a:latin typeface="Roboto" panose="02000000000000000000" pitchFamily="2" charset="0"/>
              </a:rPr>
              <a:t>, and patterns.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4B74-8600-0342-CF73-88ED7614C3C1}"/>
              </a:ext>
            </a:extLst>
          </p:cNvPr>
          <p:cNvSpPr>
            <a:spLocks/>
          </p:cNvSpPr>
          <p:nvPr/>
        </p:nvSpPr>
        <p:spPr>
          <a:xfrm>
            <a:off x="11415137" y="6456142"/>
            <a:ext cx="1553725" cy="20680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512064">
              <a:lnSpc>
                <a:spcPct val="90000"/>
              </a:lnSpc>
              <a:spcAft>
                <a:spcPts val="336"/>
              </a:spcAft>
            </a:pPr>
            <a:fld id="{37FF7058-1E87-074D-B55E-1E793A8E9CC7}" type="slidenum"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12064">
                <a:lnSpc>
                  <a:spcPct val="90000"/>
                </a:lnSpc>
                <a:spcAft>
                  <a:spcPts val="336"/>
                </a:spcAft>
              </a:pPr>
              <a:t>20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B1C20-7A0F-0326-552B-27E28B04A8B7}"/>
              </a:ext>
            </a:extLst>
          </p:cNvPr>
          <p:cNvSpPr txBox="1"/>
          <p:nvPr/>
        </p:nvSpPr>
        <p:spPr>
          <a:xfrm>
            <a:off x="4943475" y="5857875"/>
            <a:ext cx="7068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2064">
              <a:spcAft>
                <a:spcPts val="600"/>
              </a:spcAft>
            </a:pP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from: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https://www.analyticsvidhya.com/blog/2021/05/convolutional-neural-networks-cnn/</a:t>
            </a:r>
            <a:endParaRPr lang="en-US" sz="3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AC7DE-B437-63CF-4119-C96AC8B9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6" y="1188042"/>
            <a:ext cx="5067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3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2037-D214-8476-4F04-4EF3DD73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86" y="496995"/>
            <a:ext cx="9424986" cy="752765"/>
          </a:xfrm>
        </p:spPr>
        <p:txBody>
          <a:bodyPr anchor="b">
            <a:normAutofit/>
          </a:bodyPr>
          <a:lstStyle/>
          <a:p>
            <a:r>
              <a:rPr lang="en-US" sz="3200" dirty="0"/>
              <a:t>Transfer learning of pre-trained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9039-004A-1B1D-12E5-AA68A0D52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85542"/>
            <a:ext cx="10576936" cy="1072488"/>
          </a:xfrm>
        </p:spPr>
        <p:txBody>
          <a:bodyPr anchor="t"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SG" sz="2000" dirty="0">
                <a:latin typeface="Roboto" panose="02000000000000000000" pitchFamily="2" charset="0"/>
              </a:rPr>
              <a:t>Transfer learning leverages a pre-trained model, using its learned features (weights) as a starting point, and fine-tuning it for the specific task with less data.</a:t>
            </a:r>
            <a:endParaRPr lang="en-US" sz="2000" dirty="0"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4B74-8600-0342-CF73-88ED7614C3C1}"/>
              </a:ext>
            </a:extLst>
          </p:cNvPr>
          <p:cNvSpPr>
            <a:spLocks/>
          </p:cNvSpPr>
          <p:nvPr/>
        </p:nvSpPr>
        <p:spPr>
          <a:xfrm>
            <a:off x="11415137" y="6456142"/>
            <a:ext cx="1553725" cy="20680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512064">
              <a:lnSpc>
                <a:spcPct val="90000"/>
              </a:lnSpc>
              <a:spcAft>
                <a:spcPts val="336"/>
              </a:spcAft>
            </a:pPr>
            <a:fld id="{37FF7058-1E87-074D-B55E-1E793A8E9CC7}" type="slidenum"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12064">
                <a:lnSpc>
                  <a:spcPct val="90000"/>
                </a:lnSpc>
                <a:spcAft>
                  <a:spcPts val="336"/>
                </a:spcAft>
              </a:pPr>
              <a:t>21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B1C20-7A0F-0326-552B-27E28B04A8B7}"/>
              </a:ext>
            </a:extLst>
          </p:cNvPr>
          <p:cNvSpPr txBox="1"/>
          <p:nvPr/>
        </p:nvSpPr>
        <p:spPr>
          <a:xfrm>
            <a:off x="257175" y="6385947"/>
            <a:ext cx="7068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2064">
              <a:spcAft>
                <a:spcPts val="600"/>
              </a:spcAft>
            </a:pP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from: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skyengine.ai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/se/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skyengine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-blog/128-what-is-transfer-learning</a:t>
            </a:r>
            <a:endParaRPr lang="en-US" sz="3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AC7DE-B437-63CF-4119-C96AC8B9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6" y="1188042"/>
            <a:ext cx="5067300" cy="355600"/>
          </a:xfrm>
          <a:prstGeom prst="rect">
            <a:avLst/>
          </a:prstGeom>
        </p:spPr>
      </p:pic>
      <p:pic>
        <p:nvPicPr>
          <p:cNvPr id="5" name="Picture 2" descr="Transfer learning ML">
            <a:extLst>
              <a:ext uri="{FF2B5EF4-FFF2-40B4-BE49-F238E27FC236}">
                <a16:creationId xmlns:a16="http://schemas.microsoft.com/office/drawing/2014/main" id="{3CD3D92D-7812-2BC1-9F03-29BCB4B7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56" y="2659342"/>
            <a:ext cx="7634287" cy="362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3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Machine learning 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818379"/>
              </p:ext>
            </p:extLst>
          </p:nvPr>
        </p:nvGraphicFramePr>
        <p:xfrm>
          <a:off x="1910452" y="2269730"/>
          <a:ext cx="8578359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11551391" y="6484058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98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Machine learning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1014701"/>
              </p:ext>
            </p:extLst>
          </p:nvPr>
        </p:nvGraphicFramePr>
        <p:xfrm>
          <a:off x="1416324" y="1926266"/>
          <a:ext cx="9359351" cy="38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11620230" y="6533022"/>
            <a:ext cx="2441570" cy="324978"/>
          </a:xfrm>
          <a:prstGeom prst="rect">
            <a:avLst/>
          </a:prstGeom>
        </p:spPr>
        <p:txBody>
          <a:bodyPr/>
          <a:lstStyle/>
          <a:p>
            <a:pPr defTabSz="807324">
              <a:spcAft>
                <a:spcPts val="654"/>
              </a:spcAft>
            </a:pPr>
            <a:fld id="{37FF7058-1E87-074D-B55E-1E793A8E9CC7}" type="slidenum">
              <a:rPr lang="en-US" sz="158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7324">
                <a:spcAft>
                  <a:spcPts val="654"/>
                </a:spcAft>
              </a:pPr>
              <a:t>23</a:t>
            </a:fld>
            <a:endParaRPr lang="en-US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D33C0FF-61FE-F228-F624-01FE472AFF3D}"/>
              </a:ext>
            </a:extLst>
          </p:cNvPr>
          <p:cNvSpPr/>
          <p:nvPr/>
        </p:nvSpPr>
        <p:spPr>
          <a:xfrm>
            <a:off x="1812651" y="2101182"/>
            <a:ext cx="1072560" cy="9259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2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Modelling process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EF4203-286F-AFCF-7E28-97145B36C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867709"/>
              </p:ext>
            </p:extLst>
          </p:nvPr>
        </p:nvGraphicFramePr>
        <p:xfrm>
          <a:off x="812800" y="2269730"/>
          <a:ext cx="10470896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1716A6A-FCB2-2885-C721-2110C2EC6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70922"/>
              </p:ext>
            </p:extLst>
          </p:nvPr>
        </p:nvGraphicFramePr>
        <p:xfrm>
          <a:off x="4075312" y="2978584"/>
          <a:ext cx="7208384" cy="25986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9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99440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1716A6A-FCB2-2885-C721-2110C2EC6C04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78584"/>
          <a:ext cx="7208384" cy="25986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9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F1629D-D782-1745-19A0-83309CCCA9AC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F66A73-56CE-131A-E528-D682ADE41451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12B43-C421-C85A-5DAA-2323BD17668A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487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1D24F3-8B75-D5E2-482F-7E998E156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6692"/>
              </p:ext>
            </p:extLst>
          </p:nvPr>
        </p:nvGraphicFramePr>
        <p:xfrm>
          <a:off x="4075312" y="2970996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51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1D24F3-8B75-D5E2-482F-7E998E156886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70996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FCCEA7-E5E0-1A81-2E9F-DF69CCF3B120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A5BE75-4635-69DB-E862-66DEB473E3F0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4C97C6-1B99-9FC3-E312-43B4C4063C42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71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29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628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1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09483B5-BE2E-4EEC-6014-D5C9008F4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77316"/>
              </p:ext>
            </p:extLst>
          </p:nvPr>
        </p:nvGraphicFramePr>
        <p:xfrm>
          <a:off x="4075312" y="2982143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94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6EF6B4-ECBB-3D31-6CF1-63C179A47645}"/>
              </a:ext>
            </a:extLst>
          </p:cNvPr>
          <p:cNvSpPr txBox="1"/>
          <p:nvPr/>
        </p:nvSpPr>
        <p:spPr>
          <a:xfrm>
            <a:off x="3530600" y="6255595"/>
            <a:ext cx="6323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www.nwcu.com</a:t>
            </a:r>
            <a:r>
              <a:rPr lang="en-US" dirty="0"/>
              <a:t>/learn/how-spot-atm-skimmer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6DDE9-D4EB-839C-8FC7-0F6FE637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32" y="233073"/>
            <a:ext cx="4874532" cy="3790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631853-0EDE-783B-6EFD-D5966327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9" y="39316"/>
            <a:ext cx="6394973" cy="6176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B917F-1C38-F1A5-53FD-F20E10F9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3</a:t>
            </a:fld>
            <a:endParaRPr lang="en-US"/>
          </a:p>
        </p:txBody>
      </p:sp>
      <p:sp>
        <p:nvSpPr>
          <p:cNvPr id="2" name="Line Callout 1 1">
            <a:extLst>
              <a:ext uri="{FF2B5EF4-FFF2-40B4-BE49-F238E27FC236}">
                <a16:creationId xmlns:a16="http://schemas.microsoft.com/office/drawing/2014/main" id="{03F4BAD6-A58C-97BE-153D-FC2F7D3DEED5}"/>
              </a:ext>
            </a:extLst>
          </p:cNvPr>
          <p:cNvSpPr/>
          <p:nvPr/>
        </p:nvSpPr>
        <p:spPr>
          <a:xfrm>
            <a:off x="7239000" y="5092700"/>
            <a:ext cx="1625600" cy="825500"/>
          </a:xfrm>
          <a:prstGeom prst="borderCallout1">
            <a:avLst>
              <a:gd name="adj1" fmla="val 18750"/>
              <a:gd name="adj2" fmla="val -8333"/>
              <a:gd name="adj3" fmla="val -175192"/>
              <a:gd name="adj4" fmla="val -114895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Card slot</a:t>
            </a:r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03A38039-2A6B-21F3-F478-CFF5408DF6C8}"/>
              </a:ext>
            </a:extLst>
          </p:cNvPr>
          <p:cNvSpPr/>
          <p:nvPr/>
        </p:nvSpPr>
        <p:spPr>
          <a:xfrm>
            <a:off x="9474200" y="4848648"/>
            <a:ext cx="1764393" cy="825500"/>
          </a:xfrm>
          <a:prstGeom prst="borderCallout1">
            <a:avLst>
              <a:gd name="adj1" fmla="val 18750"/>
              <a:gd name="adj2" fmla="val -8333"/>
              <a:gd name="adj3" fmla="val -178269"/>
              <a:gd name="adj4" fmla="val -25904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False PIN pad</a:t>
            </a:r>
          </a:p>
        </p:txBody>
      </p:sp>
    </p:spTree>
    <p:extLst>
      <p:ext uri="{BB962C8B-B14F-4D97-AF65-F5344CB8AC3E}">
        <p14:creationId xmlns:p14="http://schemas.microsoft.com/office/powerpoint/2010/main" val="315576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30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628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1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09483B5-BE2E-4EEC-6014-D5C9008F4D23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82143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BD5F59-5D32-F294-BBB2-D42F13F1A443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446B0-CEFC-EE0C-5792-CF9B138C17AB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631067-FE7F-6E93-3F7F-04021931B949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55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Modelling process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EF4203-286F-AFCF-7E28-97145B36C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872075"/>
              </p:ext>
            </p:extLst>
          </p:nvPr>
        </p:nvGraphicFramePr>
        <p:xfrm>
          <a:off x="812800" y="2269730"/>
          <a:ext cx="10470896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8C234-EDCF-F0BD-B3BD-88F500E41086}"/>
              </a:ext>
            </a:extLst>
          </p:cNvPr>
          <p:cNvSpPr txBox="1"/>
          <p:nvPr/>
        </p:nvSpPr>
        <p:spPr>
          <a:xfrm>
            <a:off x="3721099" y="5965780"/>
            <a:ext cx="836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556466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00733-579B-E21C-6121-C3715C00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 Tuning –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VGGFace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2FB6-6590-4552-B3D3-DACAF021E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89BB574-C1D6-153A-41D5-997716EB6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7848268"/>
              </p:ext>
            </p:extLst>
          </p:nvPr>
        </p:nvGraphicFramePr>
        <p:xfrm>
          <a:off x="3420722" y="8001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5380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33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EE4827-804D-77DE-57DF-370A8C5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637593"/>
              </p:ext>
            </p:extLst>
          </p:nvPr>
        </p:nvGraphicFramePr>
        <p:xfrm>
          <a:off x="4089400" y="2990322"/>
          <a:ext cx="7194296" cy="29022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0.9110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0.9321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14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34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EE4827-804D-77DE-57DF-370A8C5FA46E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2990322"/>
          <a:ext cx="7194296" cy="29022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0.9110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0.9321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32" name="Down Arrow 31">
            <a:extLst>
              <a:ext uri="{FF2B5EF4-FFF2-40B4-BE49-F238E27FC236}">
                <a16:creationId xmlns:a16="http://schemas.microsoft.com/office/drawing/2014/main" id="{BC4E73CC-B63C-2C19-9B6C-F04DB382DC51}"/>
              </a:ext>
            </a:extLst>
          </p:cNvPr>
          <p:cNvSpPr/>
          <p:nvPr/>
        </p:nvSpPr>
        <p:spPr>
          <a:xfrm rot="10800000">
            <a:off x="10745686" y="5425669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34E5019-7DDE-0D28-BCC0-6855ACCCA96F}"/>
              </a:ext>
            </a:extLst>
          </p:cNvPr>
          <p:cNvSpPr/>
          <p:nvPr/>
        </p:nvSpPr>
        <p:spPr>
          <a:xfrm>
            <a:off x="9871531" y="4193695"/>
            <a:ext cx="769253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7D31224-9F9F-3139-657C-7C91DB8D39F1}"/>
              </a:ext>
            </a:extLst>
          </p:cNvPr>
          <p:cNvSpPr/>
          <p:nvPr/>
        </p:nvSpPr>
        <p:spPr>
          <a:xfrm>
            <a:off x="9871531" y="5323633"/>
            <a:ext cx="769253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2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35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CDFE1F-E71F-E625-2196-3976D2705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987593"/>
              </p:ext>
            </p:extLst>
          </p:nvPr>
        </p:nvGraphicFramePr>
        <p:xfrm>
          <a:off x="4089400" y="3013158"/>
          <a:ext cx="7194296" cy="27920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0.8124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0.8379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069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36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CDFE1F-E71F-E625-2196-3976D2705A99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3013158"/>
          <a:ext cx="7194296" cy="27920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0.8124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0.8379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8FDCFC-0313-BB31-44ED-F6EE473826C6}"/>
              </a:ext>
            </a:extLst>
          </p:cNvPr>
          <p:cNvSpPr/>
          <p:nvPr/>
        </p:nvSpPr>
        <p:spPr>
          <a:xfrm>
            <a:off x="9820731" y="5285533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2EC413-5B77-F14F-9B1C-4DA29C3821C2}"/>
              </a:ext>
            </a:extLst>
          </p:cNvPr>
          <p:cNvSpPr/>
          <p:nvPr/>
        </p:nvSpPr>
        <p:spPr>
          <a:xfrm>
            <a:off x="9820732" y="4158905"/>
            <a:ext cx="9198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872E166-FB82-2983-91B5-0A4BEB9F3DDA}"/>
              </a:ext>
            </a:extLst>
          </p:cNvPr>
          <p:cNvSpPr/>
          <p:nvPr/>
        </p:nvSpPr>
        <p:spPr>
          <a:xfrm rot="10800000">
            <a:off x="10791367" y="5326404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41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37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755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  <a:endParaRPr lang="en-US" dirty="0"/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261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AD1699-27F0-6F44-9520-71D81BBC3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29699"/>
              </p:ext>
            </p:extLst>
          </p:nvPr>
        </p:nvGraphicFramePr>
        <p:xfrm>
          <a:off x="4089400" y="2970996"/>
          <a:ext cx="7194296" cy="28342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0.6128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0.6312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462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6830570-D8F9-944F-103B-1BAEADD8A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95400"/>
              </p:ext>
            </p:extLst>
          </p:nvPr>
        </p:nvGraphicFramePr>
        <p:xfrm>
          <a:off x="4089400" y="2970996"/>
          <a:ext cx="7194296" cy="28342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0.6128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0.6312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38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755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  <a:endParaRPr lang="en-US" dirty="0"/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261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03F400-353C-18CB-55B7-3E467A161C29}"/>
              </a:ext>
            </a:extLst>
          </p:cNvPr>
          <p:cNvSpPr/>
          <p:nvPr/>
        </p:nvSpPr>
        <p:spPr>
          <a:xfrm>
            <a:off x="9833431" y="5285533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FCF9B7-F2B7-3226-EBDB-758559490874}"/>
              </a:ext>
            </a:extLst>
          </p:cNvPr>
          <p:cNvSpPr/>
          <p:nvPr/>
        </p:nvSpPr>
        <p:spPr>
          <a:xfrm>
            <a:off x="9833431" y="4142895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8902FD-7483-DD0F-09FB-ACFB581852BD}"/>
              </a:ext>
            </a:extLst>
          </p:cNvPr>
          <p:cNvSpPr/>
          <p:nvPr/>
        </p:nvSpPr>
        <p:spPr>
          <a:xfrm rot="10800000">
            <a:off x="10778667" y="5326404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8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54C6-B407-B49A-2373-26A6AE13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metrics – </a:t>
            </a:r>
            <a:r>
              <a:rPr lang="en-US" dirty="0" err="1"/>
              <a:t>VGGFace</a:t>
            </a:r>
            <a:r>
              <a:rPr lang="en-US" dirty="0"/>
              <a:t> (fine-tuned)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27426-D3B5-05B5-ADD9-AB3D3F36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7E8043-D853-935D-9685-C02B06049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1620"/>
              </p:ext>
            </p:extLst>
          </p:nvPr>
        </p:nvGraphicFramePr>
        <p:xfrm>
          <a:off x="990600" y="1913466"/>
          <a:ext cx="10363200" cy="4055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86391245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66773624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27302164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507555003"/>
                    </a:ext>
                  </a:extLst>
                </a:gridCol>
              </a:tblGrid>
              <a:tr h="811107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51931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63674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72126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52322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430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85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ED4B77-E139-1CB5-B3E8-85037B87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-56234"/>
            <a:ext cx="8559800" cy="6156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93AB5-75D5-595C-1643-8493B3FB1C61}"/>
              </a:ext>
            </a:extLst>
          </p:cNvPr>
          <p:cNvSpPr txBox="1"/>
          <p:nvPr/>
        </p:nvSpPr>
        <p:spPr>
          <a:xfrm>
            <a:off x="337457" y="6100277"/>
            <a:ext cx="9098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https://news3lv.com/news/local/skimming-scam-alert-las-vegas-thieves-nab-half-a-million-in-april-alone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2B1649-03E3-3970-FB68-E55149BDE17C}"/>
              </a:ext>
            </a:extLst>
          </p:cNvPr>
          <p:cNvSpPr/>
          <p:nvPr/>
        </p:nvSpPr>
        <p:spPr>
          <a:xfrm>
            <a:off x="2191657" y="522514"/>
            <a:ext cx="6023429" cy="783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39-1941-77F4-A64D-33A96047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C84F55E0-BE00-8330-F4BA-EA2B48523A6F}"/>
              </a:ext>
            </a:extLst>
          </p:cNvPr>
          <p:cNvSpPr/>
          <p:nvPr/>
        </p:nvSpPr>
        <p:spPr>
          <a:xfrm>
            <a:off x="9131300" y="812800"/>
            <a:ext cx="2311400" cy="2019300"/>
          </a:xfrm>
          <a:prstGeom prst="wedgeRectCallout">
            <a:avLst>
              <a:gd name="adj1" fmla="val -68086"/>
              <a:gd name="adj2" fmla="val -205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Rising cases of ATM skimming even in year 2024! </a:t>
            </a:r>
          </a:p>
        </p:txBody>
      </p:sp>
    </p:spTree>
    <p:extLst>
      <p:ext uri="{BB962C8B-B14F-4D97-AF65-F5344CB8AC3E}">
        <p14:creationId xmlns:p14="http://schemas.microsoft.com/office/powerpoint/2010/main" val="506262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Confusion Matrix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B5978-79CE-A7D2-DCA7-B0D34BA4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0" y="856524"/>
            <a:ext cx="6308376" cy="5363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97A4B-7D45-1B05-999A-8791DA7E7BE6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sp>
        <p:nvSpPr>
          <p:cNvPr id="7" name="Round Diagonal Corner of Rectangle 6">
            <a:extLst>
              <a:ext uri="{FF2B5EF4-FFF2-40B4-BE49-F238E27FC236}">
                <a16:creationId xmlns:a16="http://schemas.microsoft.com/office/drawing/2014/main" id="{3EF6653B-9B8E-70E0-9E31-A8390EA381AB}"/>
              </a:ext>
            </a:extLst>
          </p:cNvPr>
          <p:cNvSpPr/>
          <p:nvPr/>
        </p:nvSpPr>
        <p:spPr>
          <a:xfrm>
            <a:off x="1519936" y="2998112"/>
            <a:ext cx="2540000" cy="849423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4C3C721C-E5A0-B95C-D089-B6308A906D51}"/>
              </a:ext>
            </a:extLst>
          </p:cNvPr>
          <p:cNvSpPr/>
          <p:nvPr/>
        </p:nvSpPr>
        <p:spPr>
          <a:xfrm>
            <a:off x="1508825" y="387518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893AFD2A-F836-43D3-024F-B1FE56BC0A51}"/>
              </a:ext>
            </a:extLst>
          </p:cNvPr>
          <p:cNvSpPr/>
          <p:nvPr/>
        </p:nvSpPr>
        <p:spPr>
          <a:xfrm>
            <a:off x="1508825" y="4441744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999520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B0F96-DDF7-CCCE-4FE7-F993E920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2084546"/>
            <a:ext cx="8096819" cy="40281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20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D1462-B7BE-701C-5522-531B0D02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67" y="1999778"/>
            <a:ext cx="8519265" cy="42383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21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56C7-2964-33A4-F613-93A3146D6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Proportion of misclassified gender based on age group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0415-5C77-1314-0349-6A3475B6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A7497-AE6B-3201-B7AE-5CDC2AFAD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253" y="2127805"/>
            <a:ext cx="5445493" cy="47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182F3-D15D-AE9C-5E61-57FEB486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A03A6-4D60-D978-5E09-D588677907C8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DDA7F-1836-54B3-8545-D71B1A47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5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650CE2-04E9-4DA2-177B-1A8119F5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E65F7-556C-5CB0-C8B5-4DA2B721CE5B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4F5EF-8CF0-6E55-C951-AF1604AC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83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95BB77-EAE3-8429-E95D-34064763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96A78-AAF0-1EF4-67E8-1C95B4829370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C4C8AA-541D-C78C-1E5B-ED7C8C96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33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0A439E-8E1A-5AD9-4D24-DED21E29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D4761-396F-83E1-65C9-14D3CA31632C}"/>
              </a:ext>
            </a:extLst>
          </p:cNvPr>
          <p:cNvSpPr/>
          <p:nvPr/>
        </p:nvSpPr>
        <p:spPr>
          <a:xfrm>
            <a:off x="4610100" y="1617420"/>
            <a:ext cx="1028700" cy="3957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834CA-94D5-E003-9DC7-A49E3A03DCDD}"/>
              </a:ext>
            </a:extLst>
          </p:cNvPr>
          <p:cNvSpPr txBox="1"/>
          <p:nvPr/>
        </p:nvSpPr>
        <p:spPr>
          <a:xfrm>
            <a:off x="4914900" y="15539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0F2AD-FCA7-352B-A3ED-4CA6343D611B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A609E-E2F9-06B7-D26F-B4C846A3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31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2718D19-99DF-C182-DC25-F469FEB7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D4761-396F-83E1-65C9-14D3CA31632C}"/>
              </a:ext>
            </a:extLst>
          </p:cNvPr>
          <p:cNvSpPr/>
          <p:nvPr/>
        </p:nvSpPr>
        <p:spPr>
          <a:xfrm>
            <a:off x="4610100" y="1617420"/>
            <a:ext cx="1028700" cy="3957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834CA-94D5-E003-9DC7-A49E3A03DCDD}"/>
              </a:ext>
            </a:extLst>
          </p:cNvPr>
          <p:cNvSpPr txBox="1"/>
          <p:nvPr/>
        </p:nvSpPr>
        <p:spPr>
          <a:xfrm>
            <a:off x="4914900" y="15539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B21DB-D83B-31E0-9E01-E421E03DB668}"/>
              </a:ext>
            </a:extLst>
          </p:cNvPr>
          <p:cNvSpPr/>
          <p:nvPr/>
        </p:nvSpPr>
        <p:spPr>
          <a:xfrm>
            <a:off x="5715000" y="1630120"/>
            <a:ext cx="4279900" cy="395788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BEF56-0D3A-C5D2-EA5E-DB01FFB8A460}"/>
              </a:ext>
            </a:extLst>
          </p:cNvPr>
          <p:cNvSpPr txBox="1"/>
          <p:nvPr/>
        </p:nvSpPr>
        <p:spPr>
          <a:xfrm>
            <a:off x="7607300" y="1655520"/>
            <a:ext cx="508000" cy="3708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TN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5AC93-88F9-F054-10EF-CBA56B0A9084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B08829-7F96-133E-849B-068F8FDF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0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C6116-4377-3A82-54F0-C9FBEF42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666970"/>
            <a:ext cx="9029700" cy="44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FA807-FDBD-45BA-D2A8-99E8F386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C5D1-15FD-4998-AEF3-32482139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6" y="2318197"/>
            <a:ext cx="5826944" cy="3683358"/>
          </a:xfrm>
        </p:spPr>
        <p:txBody>
          <a:bodyPr anchor="ctr">
            <a:normAutofit/>
          </a:bodyPr>
          <a:lstStyle/>
          <a:p>
            <a:r>
              <a:rPr lang="en-SG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Sarah relies on ATMs for quick cash access but expects a secure and efficient experience. </a:t>
            </a:r>
          </a:p>
          <a:p>
            <a:r>
              <a:rPr lang="en-SG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the rise of ATM skimming scams, she worries that using an ATM might expose her card details or PIN. </a:t>
            </a:r>
          </a:p>
          <a:p>
            <a:r>
              <a:rPr lang="en-SG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 feels particularly unsafe when using ATMs in isolated locations, where the risk of skimming might be higher. </a:t>
            </a:r>
          </a:p>
          <a:p>
            <a:endParaRPr lang="en-SG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2D48D-0D0B-E10E-3D9A-7D4C79FB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</a:t>
            </a:fld>
            <a:endParaRPr lang="en-US" dirty="0"/>
          </a:p>
        </p:txBody>
      </p:sp>
      <p:pic>
        <p:nvPicPr>
          <p:cNvPr id="1028" name="Picture 4" descr="a young lady called Sarah withdrawing cash from ATM">
            <a:extLst>
              <a:ext uri="{FF2B5EF4-FFF2-40B4-BE49-F238E27FC236}">
                <a16:creationId xmlns:a16="http://schemas.microsoft.com/office/drawing/2014/main" id="{28F72578-2E98-99DC-E7FC-46B01FD8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1673768"/>
            <a:ext cx="5094514" cy="509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127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27534-C96A-AF6C-5555-96910B45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78" y="1751044"/>
            <a:ext cx="9410445" cy="46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1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BBBCAF-2268-8BC7-8FCD-89B9F6CF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576" y="246741"/>
            <a:ext cx="7298224" cy="6204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40200-BDC3-AA5C-6F5F-8319F158F32C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43671295-5C42-C080-6A92-6951A3198ADF}"/>
              </a:ext>
            </a:extLst>
          </p:cNvPr>
          <p:cNvSpPr/>
          <p:nvPr/>
        </p:nvSpPr>
        <p:spPr>
          <a:xfrm>
            <a:off x="819256" y="4332081"/>
            <a:ext cx="2540000" cy="849423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67DFB5FD-C00D-3808-CE86-B48BC3FA2842}"/>
              </a:ext>
            </a:extLst>
          </p:cNvPr>
          <p:cNvSpPr/>
          <p:nvPr/>
        </p:nvSpPr>
        <p:spPr>
          <a:xfrm>
            <a:off x="838200" y="3139545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10" name="Round Diagonal Corner of Rectangle 9">
            <a:extLst>
              <a:ext uri="{FF2B5EF4-FFF2-40B4-BE49-F238E27FC236}">
                <a16:creationId xmlns:a16="http://schemas.microsoft.com/office/drawing/2014/main" id="{80A873B0-E30E-5DB2-AC0F-588A4CE0F5D8}"/>
              </a:ext>
            </a:extLst>
          </p:cNvPr>
          <p:cNvSpPr/>
          <p:nvPr/>
        </p:nvSpPr>
        <p:spPr>
          <a:xfrm>
            <a:off x="819256" y="3735646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3357675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B315C-9382-DBBA-D603-68DE21F6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03" y="1522883"/>
            <a:ext cx="9699593" cy="48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03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BE22A-6F95-21C3-FDFE-7A6FB8DC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27" y="1496096"/>
            <a:ext cx="9753348" cy="48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9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/>
        </p:nvGraphicFramePr>
        <p:xfrm>
          <a:off x="1416324" y="1926266"/>
          <a:ext cx="9359351" cy="38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334105" y="5958812"/>
            <a:ext cx="2441570" cy="324978"/>
          </a:xfrm>
          <a:prstGeom prst="rect">
            <a:avLst/>
          </a:prstGeom>
        </p:spPr>
        <p:txBody>
          <a:bodyPr/>
          <a:lstStyle/>
          <a:p>
            <a:pPr defTabSz="807324">
              <a:spcAft>
                <a:spcPts val="654"/>
              </a:spcAft>
            </a:pPr>
            <a:fld id="{37FF7058-1E87-074D-B55E-1E793A8E9CC7}" type="slidenum">
              <a:rPr lang="en-US" sz="158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7324">
                <a:spcAft>
                  <a:spcPts val="654"/>
                </a:spcAft>
              </a:pPr>
              <a:t>54</a:t>
            </a:fld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D33C0FF-61FE-F228-F624-01FE472AFF3D}"/>
              </a:ext>
            </a:extLst>
          </p:cNvPr>
          <p:cNvSpPr/>
          <p:nvPr/>
        </p:nvSpPr>
        <p:spPr>
          <a:xfrm rot="10800000">
            <a:off x="9229451" y="3429000"/>
            <a:ext cx="1072560" cy="9259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12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1B771-AEB9-DEFD-BE62-87FA1CCA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Face Detection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77E0-8FAD-8C0F-E93F-9A176808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algn="just"/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MTCNN is a powerful tool for finding faces in images and videos. It's accurate, fast, and works well even in challenging conditions. This makes it a popular choice for tasks like facial recognition, image annotation, and emotion detection in videos.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robot with human face">
            <a:extLst>
              <a:ext uri="{FF2B5EF4-FFF2-40B4-BE49-F238E27FC236}">
                <a16:creationId xmlns:a16="http://schemas.microsoft.com/office/drawing/2014/main" id="{817323AA-5227-2C8F-CF94-47C813278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8" r="2713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75FA6-5ABC-9A69-A1E3-57F7F69B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67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E52-1E11-B543-5369-25A89A66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DF9557-2349-9264-B9E6-D434E65A1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468578"/>
              </p:ext>
            </p:extLst>
          </p:nvPr>
        </p:nvGraphicFramePr>
        <p:xfrm>
          <a:off x="2623457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4042EFA-E5BD-7AFE-705A-5A70766D6A1E}"/>
              </a:ext>
            </a:extLst>
          </p:cNvPr>
          <p:cNvSpPr/>
          <p:nvPr/>
        </p:nvSpPr>
        <p:spPr>
          <a:xfrm>
            <a:off x="9448798" y="3240318"/>
            <a:ext cx="1654628" cy="24057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Images or videos with labelled faces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FFD76D-8A6F-5D59-0FD6-D685A41777E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635998" y="3348495"/>
            <a:ext cx="812800" cy="1094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F8CC53-D303-25EC-2FDB-FC6C1725A57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635998" y="4419093"/>
            <a:ext cx="812800" cy="24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1F431D-3A15-6116-4B6F-99692D7B237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635998" y="4443190"/>
            <a:ext cx="812800" cy="10465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97BC343-7F17-8317-F958-23311011963D}"/>
              </a:ext>
            </a:extLst>
          </p:cNvPr>
          <p:cNvSpPr/>
          <p:nvPr/>
        </p:nvSpPr>
        <p:spPr>
          <a:xfrm>
            <a:off x="6400797" y="2104571"/>
            <a:ext cx="435429" cy="391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17C3E91-A3BD-202F-5615-0FB446131FF4}"/>
              </a:ext>
            </a:extLst>
          </p:cNvPr>
          <p:cNvSpPr/>
          <p:nvPr/>
        </p:nvSpPr>
        <p:spPr>
          <a:xfrm>
            <a:off x="8802908" y="2126344"/>
            <a:ext cx="435429" cy="391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11C6472-8091-CF54-05E5-2D7BC8F1C508}"/>
              </a:ext>
            </a:extLst>
          </p:cNvPr>
          <p:cNvSpPr/>
          <p:nvPr/>
        </p:nvSpPr>
        <p:spPr>
          <a:xfrm>
            <a:off x="3287484" y="3537633"/>
            <a:ext cx="812800" cy="18111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Video camera with solid fill">
            <a:extLst>
              <a:ext uri="{FF2B5EF4-FFF2-40B4-BE49-F238E27FC236}">
                <a16:creationId xmlns:a16="http://schemas.microsoft.com/office/drawing/2014/main" id="{0BCE92F8-ED7D-B424-E90E-42B977FEF1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7656" y="3572219"/>
            <a:ext cx="914400" cy="914400"/>
          </a:xfrm>
          <a:prstGeom prst="rect">
            <a:avLst/>
          </a:prstGeom>
        </p:spPr>
      </p:pic>
      <p:pic>
        <p:nvPicPr>
          <p:cNvPr id="36" name="Graphic 35" descr="Vlog with solid fill">
            <a:extLst>
              <a:ext uri="{FF2B5EF4-FFF2-40B4-BE49-F238E27FC236}">
                <a16:creationId xmlns:a16="http://schemas.microsoft.com/office/drawing/2014/main" id="{65D638B6-864D-2CB4-D5CE-0007891BC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616" y="3627464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09CE30-D2B1-DE4D-FD42-A859BB3912A8}"/>
              </a:ext>
            </a:extLst>
          </p:cNvPr>
          <p:cNvSpPr txBox="1"/>
          <p:nvPr/>
        </p:nvSpPr>
        <p:spPr>
          <a:xfrm>
            <a:off x="1088574" y="4597109"/>
            <a:ext cx="201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or video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3E419-B89A-C1B5-B4E6-2C37E28E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15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74A4-8943-ABC2-3A31-B366B98C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on a single-face </a:t>
            </a:r>
            <a:r>
              <a:rPr lang="en-US" b="1" u="sng" dirty="0"/>
              <a:t>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112D-C9DD-CC55-97C6-5681DABB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7C851-2F25-C2E3-DAB2-0A4B82CB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53" y="1617940"/>
            <a:ext cx="6958694" cy="47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54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74A4-8943-ABC2-3A31-B366B98C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on a multiple-faces </a:t>
            </a:r>
            <a:r>
              <a:rPr lang="en-US" b="1" u="sng" dirty="0"/>
              <a:t>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112D-C9DD-CC55-97C6-5681DABB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A825C-B91A-63F5-4A2B-C24F63C9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26" y="1609941"/>
            <a:ext cx="7238547" cy="492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00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9417-99B0-2C8A-478E-D8654812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69343" cy="4830989"/>
          </a:xfrm>
        </p:spPr>
        <p:txBody>
          <a:bodyPr>
            <a:normAutofit/>
          </a:bodyPr>
          <a:lstStyle/>
          <a:p>
            <a:r>
              <a:rPr lang="en-US" dirty="0"/>
              <a:t>Face Detection on a single-face </a:t>
            </a:r>
            <a:r>
              <a:rPr lang="en-US" b="1" u="sng" dirty="0"/>
              <a:t>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8C4C8-8D21-8682-62DE-56BD2A3A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59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599BC8-F2D4-1A4C-DE94-58D2D2CC2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7886" y="187138"/>
            <a:ext cx="3743095" cy="6670862"/>
          </a:xfrm>
        </p:spPr>
      </p:pic>
    </p:spTree>
    <p:extLst>
      <p:ext uri="{BB962C8B-B14F-4D97-AF65-F5344CB8AC3E}">
        <p14:creationId xmlns:p14="http://schemas.microsoft.com/office/powerpoint/2010/main" val="66160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99679-967B-CDCA-3764-36FD70D0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7E78D-031E-D400-932F-329DFF852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6" y="3197727"/>
            <a:ext cx="5826944" cy="1797855"/>
          </a:xfrm>
        </p:spPr>
        <p:txBody>
          <a:bodyPr anchor="ctr">
            <a:noAutofit/>
          </a:bodyPr>
          <a:lstStyle/>
          <a:p>
            <a:pPr algn="just"/>
            <a:r>
              <a:rPr lang="en-SG" sz="2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Existing security measures might not be sufficient to identify and prevent fraudulent withdrawal. Therefore, we need a system that leverages existing ATM infrastructure to introduce an additional layer of security.</a:t>
            </a:r>
          </a:p>
          <a:p>
            <a:pPr algn="just"/>
            <a:r>
              <a:rPr lang="en-SG" sz="2200" b="1" dirty="0">
                <a:latin typeface="Arial" panose="020B0604020202020204" pitchFamily="34" charset="0"/>
                <a:cs typeface="Arial" panose="020B0604020202020204" pitchFamily="34" charset="0"/>
              </a:rPr>
              <a:t>How can we utilize profiling using computer vision to provide additional security for bank customers?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3D341-8943-FF36-060F-073EAC2E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4" descr="a young lady called Sarah withdrawing cash from ATM">
            <a:extLst>
              <a:ext uri="{FF2B5EF4-FFF2-40B4-BE49-F238E27FC236}">
                <a16:creationId xmlns:a16="http://schemas.microsoft.com/office/drawing/2014/main" id="{F66692A6-7730-5876-68F5-E07719C5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1673768"/>
            <a:ext cx="5094514" cy="509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881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ECC9-7899-3134-338C-5EC1AEC0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7629" cy="5680074"/>
          </a:xfrm>
        </p:spPr>
        <p:txBody>
          <a:bodyPr/>
          <a:lstStyle/>
          <a:p>
            <a:r>
              <a:rPr lang="en-US" dirty="0"/>
              <a:t>Face Detection on a multiple-faces </a:t>
            </a:r>
            <a:r>
              <a:rPr lang="en-US" b="1" u="sng" dirty="0"/>
              <a:t>video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9206E-FD63-E135-03BD-6FB5C897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745C47-4311-812A-187B-7BC84CF8D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8229" y="44048"/>
            <a:ext cx="3730171" cy="6647830"/>
          </a:xfrm>
        </p:spPr>
      </p:pic>
    </p:spTree>
    <p:extLst>
      <p:ext uri="{BB962C8B-B14F-4D97-AF65-F5344CB8AC3E}">
        <p14:creationId xmlns:p14="http://schemas.microsoft.com/office/powerpoint/2010/main" val="2252202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A10F9-7EA1-3801-7CFE-2A3525D9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 – Face detection on ATM customers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A184EE4E-73F4-467C-1936-A37C86E69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9DCE-056E-8A0B-8021-29F986B8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64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2590-693C-7B72-88EC-95CEDEB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6811-27C2-43A1-518A-DC2D3931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62</a:t>
            </a:fld>
            <a:endParaRPr lang="en-US"/>
          </a:p>
        </p:txBody>
      </p:sp>
      <p:pic>
        <p:nvPicPr>
          <p:cNvPr id="18" name="Content Placeholder 17" descr="A person taking a selfie&#10;&#10;Description automatically generated">
            <a:extLst>
              <a:ext uri="{FF2B5EF4-FFF2-40B4-BE49-F238E27FC236}">
                <a16:creationId xmlns:a16="http://schemas.microsoft.com/office/drawing/2014/main" id="{5FD3D7BD-C4AE-6DA9-AF9C-13D737BC8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286" y="100235"/>
            <a:ext cx="3791857" cy="6757765"/>
          </a:xfrm>
        </p:spPr>
      </p:pic>
    </p:spTree>
    <p:extLst>
      <p:ext uri="{BB962C8B-B14F-4D97-AF65-F5344CB8AC3E}">
        <p14:creationId xmlns:p14="http://schemas.microsoft.com/office/powerpoint/2010/main" val="425695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2590-693C-7B72-88EC-95CEDEB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6811-27C2-43A1-518A-DC2D3931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9D76A6-CF9A-8D5D-1E03-DEB9500E1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1171" y="228599"/>
            <a:ext cx="4869658" cy="6492876"/>
          </a:xfrm>
        </p:spPr>
      </p:pic>
    </p:spTree>
    <p:extLst>
      <p:ext uri="{BB962C8B-B14F-4D97-AF65-F5344CB8AC3E}">
        <p14:creationId xmlns:p14="http://schemas.microsoft.com/office/powerpoint/2010/main" val="512019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0689D-02FB-63D4-28D1-08F96536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571E438A-E08B-3A7E-FCE5-1EB24414E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4615A-06E6-52FD-DDD9-59D134A7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81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/>
        </p:nvGraphicFramePr>
        <p:xfrm>
          <a:off x="1416324" y="1926266"/>
          <a:ext cx="9359351" cy="38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334105" y="5958812"/>
            <a:ext cx="2441570" cy="324978"/>
          </a:xfrm>
          <a:prstGeom prst="rect">
            <a:avLst/>
          </a:prstGeom>
        </p:spPr>
        <p:txBody>
          <a:bodyPr/>
          <a:lstStyle/>
          <a:p>
            <a:pPr defTabSz="807324">
              <a:spcAft>
                <a:spcPts val="654"/>
              </a:spcAft>
            </a:pPr>
            <a:fld id="{37FF7058-1E87-074D-B55E-1E793A8E9CC7}" type="slidenum">
              <a:rPr lang="en-US" sz="158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7324">
                <a:spcAft>
                  <a:spcPts val="654"/>
                </a:spcAft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16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62BE0-CD84-53B6-C4B8-27F0BBF2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Cost and benefit analysis</a:t>
            </a:r>
          </a:p>
        </p:txBody>
      </p:sp>
      <p:pic>
        <p:nvPicPr>
          <p:cNvPr id="8" name="Graphic 7" descr="Money">
            <a:extLst>
              <a:ext uri="{FF2B5EF4-FFF2-40B4-BE49-F238E27FC236}">
                <a16:creationId xmlns:a16="http://schemas.microsoft.com/office/drawing/2014/main" id="{F8D20D8E-2915-E308-2381-47B6100F2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9A8D-77AE-5261-29D9-73DEB93E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642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BCFF-35AC-2D3E-82A3-ACA880CB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Costs to be incurred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6F2924-1453-2B73-7F3D-04F32AB0A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301055"/>
              </p:ext>
            </p:extLst>
          </p:nvPr>
        </p:nvGraphicFramePr>
        <p:xfrm>
          <a:off x="838200" y="1562100"/>
          <a:ext cx="10515600" cy="4614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723A5-D9D2-0A99-C3BF-E17BE772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72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5510-8327-20E1-0E46-2AFB72C8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to be realized: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7CE110C-4CFA-8841-2A49-9F51EFDA39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0487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CCF1F-B21F-9E58-6B90-59201E90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92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5510-8327-20E1-0E46-2AFB72C8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Cost/Benefit: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CCF1F-B21F-9E58-6B90-59201E90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D6A8AB-7400-0BD8-D72D-F0830A919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Potential increase in customer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4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90EF9-CF28-265A-5289-CA47EC15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does it work?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D55EB6-3A89-EF67-0534-00274C5919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988252"/>
              </p:ext>
            </p:extLst>
          </p:nvPr>
        </p:nvGraphicFramePr>
        <p:xfrm>
          <a:off x="644056" y="2518294"/>
          <a:ext cx="10927829" cy="3990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B88DD-27FB-C8C4-832E-651473DC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644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18354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 model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The model has limited accuracy (0.6) when trying to determine age from facial features.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This is because judging age from appearance alone is difficult and subjective, as people can look much younger or older than their actual age.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D77F8-149D-B81F-F330-B300C0156F16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👱🏻‍♂️👴🏻</a:t>
            </a:r>
          </a:p>
        </p:txBody>
      </p:sp>
    </p:spTree>
    <p:extLst>
      <p:ext uri="{BB962C8B-B14F-4D97-AF65-F5344CB8AC3E}">
        <p14:creationId xmlns:p14="http://schemas.microsoft.com/office/powerpoint/2010/main" val="40938481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2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Gender and Race model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Despite good performance in gender and race prediction, the model might be inaccurate due to limitations of facial features.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Just like age, appearance can vary significantly from a person's actual gender and race.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ECF3B-3A24-88A0-E320-30B699E3E24D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👨🏽👩🏻</a:t>
            </a:r>
          </a:p>
        </p:txBody>
      </p:sp>
    </p:spTree>
    <p:extLst>
      <p:ext uri="{BB962C8B-B14F-4D97-AF65-F5344CB8AC3E}">
        <p14:creationId xmlns:p14="http://schemas.microsoft.com/office/powerpoint/2010/main" val="3053676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3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Face Detection model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The model cannot detect faces with face masks 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2E8B5-B216-D88E-0AC9-4B43118A3C9A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😷</a:t>
            </a:r>
          </a:p>
        </p:txBody>
      </p:sp>
    </p:spTree>
    <p:extLst>
      <p:ext uri="{BB962C8B-B14F-4D97-AF65-F5344CB8AC3E}">
        <p14:creationId xmlns:p14="http://schemas.microsoft.com/office/powerpoint/2010/main" val="37709553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85A04-870E-292D-2DC5-3F30F829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What’s next?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6CCE-3E22-5695-582D-B1B78F5B5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Appearance demographic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Due to the difference between appearance and actual demographics, banks might need to store additional data about a customer's perceived appearance.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In cases like a 30-year-old customer consistently appearing like a 20-year-old, the system should adapt to recognize their "appearance age".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This solves the problem of profiles mismatching a customer's visual presentation.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Banks may consider mandatory mask removal for cash withdrawals at ATMs.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Consider finding additional datasets to balance the training data for age and race.</a:t>
            </a:r>
          </a:p>
          <a:p>
            <a:pPr marL="0" indent="0">
              <a:buNone/>
            </a:pPr>
            <a:endParaRPr lang="en-SG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5B6AD-295E-01F9-3689-43DC5600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A2FD7-2C1D-2C85-FF77-2CCBE081EA4F}"/>
              </a:ext>
            </a:extLst>
          </p:cNvPr>
          <p:cNvSpPr txBox="1"/>
          <p:nvPr/>
        </p:nvSpPr>
        <p:spPr>
          <a:xfrm>
            <a:off x="4445000" y="5396514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37128279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43F84-CF0D-ACFB-067E-4FBB8455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569CF-592D-4335-8FC1-5F303E958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SG" sz="2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models effectively tackle the problem statement by enhancing ATM security.</a:t>
            </a:r>
          </a:p>
          <a:p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The models improve ATM security by using face detection to flag suspicious withdrawals where the person doesn't match the cardholder. This builds customer trust in the bank's ATMs.</a:t>
            </a:r>
          </a:p>
          <a:p>
            <a:endParaRPr lang="en-S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SG" sz="9600" dirty="0">
                <a:latin typeface="Arial" panose="020B0604020202020204" pitchFamily="34" charset="0"/>
                <a:cs typeface="Arial" panose="020B0604020202020204" pitchFamily="34" charset="0"/>
              </a:rPr>
              <a:t>🥰🏦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3AD8F-4F68-DF52-851D-0A3C7EB0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090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F7108-C2F8-A44E-AAAA-65CDA137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ACF7EBCA-E85A-5B70-C7EC-27DECD070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6554-CBE2-DFCE-9941-7BE46A76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5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573A9-2A81-7163-A150-563ADDCF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8" name="Graphic 7" descr="Accept">
            <a:extLst>
              <a:ext uri="{FF2B5EF4-FFF2-40B4-BE49-F238E27FC236}">
                <a16:creationId xmlns:a16="http://schemas.microsoft.com/office/drawing/2014/main" id="{B6C66B97-7D2C-BBC9-5799-A180AF165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BF064-A1A2-4E5A-B1BF-57F2B095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1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Machine learning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394500"/>
              </p:ext>
            </p:extLst>
          </p:nvPr>
        </p:nvGraphicFramePr>
        <p:xfrm>
          <a:off x="1910452" y="2269730"/>
          <a:ext cx="8578359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9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6742A-63CA-57A8-F365-B44ED8BC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and pre-processing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A137F-C128-BD5D-A46B-162E7E98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059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4625</TotalTime>
  <Words>1886</Words>
  <Application>Microsoft Macintosh PowerPoint</Application>
  <PresentationFormat>Widescreen</PresentationFormat>
  <Paragraphs>609</Paragraphs>
  <Slides>76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Söhne</vt:lpstr>
      <vt:lpstr>Aptos</vt:lpstr>
      <vt:lpstr>Aptos Display</vt:lpstr>
      <vt:lpstr>Arial</vt:lpstr>
      <vt:lpstr>Calibri</vt:lpstr>
      <vt:lpstr>Courier New</vt:lpstr>
      <vt:lpstr>Roboto</vt:lpstr>
      <vt:lpstr>Wingdings</vt:lpstr>
      <vt:lpstr>Office Theme</vt:lpstr>
      <vt:lpstr>Enhanced ATM Security:  Facial Analysis for Profile Monitoring and Alerting</vt:lpstr>
      <vt:lpstr>Introduction</vt:lpstr>
      <vt:lpstr>PowerPoint Presentation</vt:lpstr>
      <vt:lpstr>PowerPoint Presentation</vt:lpstr>
      <vt:lpstr>Persona</vt:lpstr>
      <vt:lpstr>Problem Statement</vt:lpstr>
      <vt:lpstr>How does it work?</vt:lpstr>
      <vt:lpstr>Machine learning models</vt:lpstr>
      <vt:lpstr>Data collection and pre-processing</vt:lpstr>
      <vt:lpstr>Dataset used</vt:lpstr>
      <vt:lpstr>Augmentation on training datasets</vt:lpstr>
      <vt:lpstr>Augmentation on training datasets</vt:lpstr>
      <vt:lpstr>Gender proportion in the dataset</vt:lpstr>
      <vt:lpstr>Gender</vt:lpstr>
      <vt:lpstr>Race proportion in the dataset</vt:lpstr>
      <vt:lpstr>Race</vt:lpstr>
      <vt:lpstr>PowerPoint Presentation</vt:lpstr>
      <vt:lpstr>Age</vt:lpstr>
      <vt:lpstr>Modelling</vt:lpstr>
      <vt:lpstr>CNN (Convolutional Neural Networks)</vt:lpstr>
      <vt:lpstr>Transfer learning of pre-trained model</vt:lpstr>
      <vt:lpstr>Machine learning models</vt:lpstr>
      <vt:lpstr>Machine learning models</vt:lpstr>
      <vt:lpstr>Modelling process</vt:lpstr>
      <vt:lpstr>Base models</vt:lpstr>
      <vt:lpstr>Base models</vt:lpstr>
      <vt:lpstr>Base models</vt:lpstr>
      <vt:lpstr>Base models</vt:lpstr>
      <vt:lpstr>Base models</vt:lpstr>
      <vt:lpstr>Base models</vt:lpstr>
      <vt:lpstr>Modelling process</vt:lpstr>
      <vt:lpstr>Fine Tuning – VGGFace</vt:lpstr>
      <vt:lpstr>Hyperparameter tuning</vt:lpstr>
      <vt:lpstr>Hyperparameter tuning</vt:lpstr>
      <vt:lpstr>Hyperparameter tuning</vt:lpstr>
      <vt:lpstr>Hyperparameter tuning</vt:lpstr>
      <vt:lpstr>Hyperparameter tuning</vt:lpstr>
      <vt:lpstr>Hyperparameter tuning</vt:lpstr>
      <vt:lpstr>Other metrics – VGGFace (fine-tuned)</vt:lpstr>
      <vt:lpstr>Confusion Matrix</vt:lpstr>
      <vt:lpstr>Samples of True Prediction</vt:lpstr>
      <vt:lpstr>Samples of False Prediction</vt:lpstr>
      <vt:lpstr>Proportion of misclassified gender based on age group</vt:lpstr>
      <vt:lpstr>Confusion Matrix</vt:lpstr>
      <vt:lpstr>Confusion Matrix</vt:lpstr>
      <vt:lpstr>Confusion Matrix</vt:lpstr>
      <vt:lpstr>Confusion Matrix</vt:lpstr>
      <vt:lpstr>Confusion Matrix</vt:lpstr>
      <vt:lpstr>Samples of True Prediction</vt:lpstr>
      <vt:lpstr>Samples of False Prediction</vt:lpstr>
      <vt:lpstr>Confusion Matrix</vt:lpstr>
      <vt:lpstr>Samples of True Prediction</vt:lpstr>
      <vt:lpstr>Samples of False Prediction</vt:lpstr>
      <vt:lpstr>Machine learning models</vt:lpstr>
      <vt:lpstr>Face Detection model</vt:lpstr>
      <vt:lpstr>Face Detection model</vt:lpstr>
      <vt:lpstr>Face Detection on a single-face image</vt:lpstr>
      <vt:lpstr>Face Detection on a multiple-faces image</vt:lpstr>
      <vt:lpstr>Face Detection on a single-face video</vt:lpstr>
      <vt:lpstr>Face Detection on a multiple-faces video</vt:lpstr>
      <vt:lpstr>Demo – Face detection on ATM customers</vt:lpstr>
      <vt:lpstr>Video 1</vt:lpstr>
      <vt:lpstr>Video 2</vt:lpstr>
      <vt:lpstr>Live demo</vt:lpstr>
      <vt:lpstr>Machine learning models</vt:lpstr>
      <vt:lpstr>Cost and benefit analysis</vt:lpstr>
      <vt:lpstr>Costs to be incurred</vt:lpstr>
      <vt:lpstr>Benefits to be realized:</vt:lpstr>
      <vt:lpstr>Estimated Cost/Benefit:</vt:lpstr>
      <vt:lpstr>Limitation of the models</vt:lpstr>
      <vt:lpstr>Limitation of the models</vt:lpstr>
      <vt:lpstr>Limitation of the models</vt:lpstr>
      <vt:lpstr>What’s next?</vt:lpstr>
      <vt:lpstr>Conclusion</vt:lpstr>
      <vt:lpstr>Q&amp;A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YEE PIUS</dc:creator>
  <cp:keywords/>
  <dc:description/>
  <cp:lastModifiedBy>YEE PIUS</cp:lastModifiedBy>
  <cp:revision>54</cp:revision>
  <dcterms:created xsi:type="dcterms:W3CDTF">2024-04-28T12:22:54Z</dcterms:created>
  <dcterms:modified xsi:type="dcterms:W3CDTF">2024-05-11T04:51:38Z</dcterms:modified>
  <cp:category/>
</cp:coreProperties>
</file>